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137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6B7E4-58B3-4E29-8303-F79420AB7988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69EA6-663E-4468-8383-E0AB57A449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836324" y="434678"/>
            <a:ext cx="1775159" cy="627955"/>
            <a:chOff x="2836324" y="434678"/>
            <a:chExt cx="1775159" cy="627955"/>
          </a:xfrm>
        </p:grpSpPr>
        <p:sp>
          <p:nvSpPr>
            <p:cNvPr id="2" name="Freeform 1"/>
            <p:cNvSpPr/>
            <p:nvPr/>
          </p:nvSpPr>
          <p:spPr>
            <a:xfrm>
              <a:off x="2836324" y="515896"/>
              <a:ext cx="402592" cy="546737"/>
            </a:xfrm>
            <a:custGeom>
              <a:avLst/>
              <a:gdLst/>
              <a:ahLst/>
              <a:cxnLst/>
              <a:rect l="0" t="0" r="0" b="0"/>
              <a:pathLst>
                <a:path w="402592" h="546737">
                  <a:moveTo>
                    <a:pt x="143240" y="0"/>
                  </a:moveTo>
                  <a:lnTo>
                    <a:pt x="113932" y="34897"/>
                  </a:lnTo>
                  <a:lnTo>
                    <a:pt x="79907" y="89878"/>
                  </a:lnTo>
                  <a:lnTo>
                    <a:pt x="44953" y="144850"/>
                  </a:lnTo>
                  <a:lnTo>
                    <a:pt x="9877" y="194117"/>
                  </a:lnTo>
                  <a:lnTo>
                    <a:pt x="5198" y="193752"/>
                  </a:lnTo>
                  <a:lnTo>
                    <a:pt x="2079" y="187659"/>
                  </a:lnTo>
                  <a:lnTo>
                    <a:pt x="0" y="177749"/>
                  </a:lnTo>
                  <a:lnTo>
                    <a:pt x="2123" y="167632"/>
                  </a:lnTo>
                  <a:lnTo>
                    <a:pt x="40169" y="110116"/>
                  </a:lnTo>
                  <a:lnTo>
                    <a:pt x="81676" y="65295"/>
                  </a:lnTo>
                  <a:lnTo>
                    <a:pt x="136245" y="25308"/>
                  </a:lnTo>
                  <a:lnTo>
                    <a:pt x="170933" y="9318"/>
                  </a:lnTo>
                  <a:lnTo>
                    <a:pt x="210847" y="2761"/>
                  </a:lnTo>
                  <a:lnTo>
                    <a:pt x="246720" y="6407"/>
                  </a:lnTo>
                  <a:lnTo>
                    <a:pt x="255511" y="11290"/>
                  </a:lnTo>
                  <a:lnTo>
                    <a:pt x="268398" y="26075"/>
                  </a:lnTo>
                  <a:lnTo>
                    <a:pt x="282230" y="59718"/>
                  </a:lnTo>
                  <a:lnTo>
                    <a:pt x="288978" y="120244"/>
                  </a:lnTo>
                  <a:lnTo>
                    <a:pt x="287807" y="163010"/>
                  </a:lnTo>
                  <a:lnTo>
                    <a:pt x="279242" y="187092"/>
                  </a:lnTo>
                  <a:lnTo>
                    <a:pt x="264517" y="206374"/>
                  </a:lnTo>
                  <a:lnTo>
                    <a:pt x="226468" y="237817"/>
                  </a:lnTo>
                  <a:lnTo>
                    <a:pt x="166361" y="262179"/>
                  </a:lnTo>
                  <a:lnTo>
                    <a:pt x="155144" y="266033"/>
                  </a:lnTo>
                  <a:lnTo>
                    <a:pt x="148837" y="265093"/>
                  </a:lnTo>
                  <a:lnTo>
                    <a:pt x="145801" y="260956"/>
                  </a:lnTo>
                  <a:lnTo>
                    <a:pt x="144948" y="254689"/>
                  </a:lnTo>
                  <a:lnTo>
                    <a:pt x="149058" y="248172"/>
                  </a:lnTo>
                  <a:lnTo>
                    <a:pt x="166103" y="234691"/>
                  </a:lnTo>
                  <a:lnTo>
                    <a:pt x="189276" y="227139"/>
                  </a:lnTo>
                  <a:lnTo>
                    <a:pt x="242281" y="222292"/>
                  </a:lnTo>
                  <a:lnTo>
                    <a:pt x="283850" y="232630"/>
                  </a:lnTo>
                  <a:lnTo>
                    <a:pt x="330242" y="257085"/>
                  </a:lnTo>
                  <a:lnTo>
                    <a:pt x="355536" y="279854"/>
                  </a:lnTo>
                  <a:lnTo>
                    <a:pt x="386591" y="336099"/>
                  </a:lnTo>
                  <a:lnTo>
                    <a:pt x="401316" y="382375"/>
                  </a:lnTo>
                  <a:lnTo>
                    <a:pt x="402591" y="433441"/>
                  </a:lnTo>
                  <a:lnTo>
                    <a:pt x="394598" y="464431"/>
                  </a:lnTo>
                  <a:lnTo>
                    <a:pt x="371355" y="502597"/>
                  </a:lnTo>
                  <a:lnTo>
                    <a:pt x="352249" y="518954"/>
                  </a:lnTo>
                  <a:lnTo>
                    <a:pt x="329720" y="530124"/>
                  </a:lnTo>
                  <a:lnTo>
                    <a:pt x="267597" y="543706"/>
                  </a:lnTo>
                  <a:lnTo>
                    <a:pt x="204589" y="546736"/>
                  </a:lnTo>
                  <a:lnTo>
                    <a:pt x="153769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11233" y="96862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78944" y="434678"/>
              <a:ext cx="476828" cy="564928"/>
            </a:xfrm>
            <a:custGeom>
              <a:avLst/>
              <a:gdLst/>
              <a:ahLst/>
              <a:cxnLst/>
              <a:rect l="0" t="0" r="0" b="0"/>
              <a:pathLst>
                <a:path w="476828" h="564928">
                  <a:moveTo>
                    <a:pt x="127087" y="7518"/>
                  </a:moveTo>
                  <a:lnTo>
                    <a:pt x="90000" y="68629"/>
                  </a:lnTo>
                  <a:lnTo>
                    <a:pt x="40253" y="125274"/>
                  </a:lnTo>
                  <a:lnTo>
                    <a:pt x="4373" y="161730"/>
                  </a:lnTo>
                  <a:lnTo>
                    <a:pt x="824" y="160629"/>
                  </a:lnTo>
                  <a:lnTo>
                    <a:pt x="0" y="143808"/>
                  </a:lnTo>
                  <a:lnTo>
                    <a:pt x="17409" y="94924"/>
                  </a:lnTo>
                  <a:lnTo>
                    <a:pt x="50224" y="45112"/>
                  </a:lnTo>
                  <a:lnTo>
                    <a:pt x="82215" y="22297"/>
                  </a:lnTo>
                  <a:lnTo>
                    <a:pt x="142183" y="3202"/>
                  </a:lnTo>
                  <a:lnTo>
                    <a:pt x="186022" y="0"/>
                  </a:lnTo>
                  <a:lnTo>
                    <a:pt x="226307" y="7111"/>
                  </a:lnTo>
                  <a:lnTo>
                    <a:pt x="254102" y="23515"/>
                  </a:lnTo>
                  <a:lnTo>
                    <a:pt x="269716" y="36465"/>
                  </a:lnTo>
                  <a:lnTo>
                    <a:pt x="286070" y="62499"/>
                  </a:lnTo>
                  <a:lnTo>
                    <a:pt x="300907" y="111142"/>
                  </a:lnTo>
                  <a:lnTo>
                    <a:pt x="303371" y="150786"/>
                  </a:lnTo>
                  <a:lnTo>
                    <a:pt x="296042" y="185279"/>
                  </a:lnTo>
                  <a:lnTo>
                    <a:pt x="285626" y="207016"/>
                  </a:lnTo>
                  <a:lnTo>
                    <a:pt x="261019" y="233395"/>
                  </a:lnTo>
                  <a:lnTo>
                    <a:pt x="225912" y="256029"/>
                  </a:lnTo>
                  <a:lnTo>
                    <a:pt x="218707" y="257420"/>
                  </a:lnTo>
                  <a:lnTo>
                    <a:pt x="215073" y="254838"/>
                  </a:lnTo>
                  <a:lnTo>
                    <a:pt x="213820" y="249607"/>
                  </a:lnTo>
                  <a:lnTo>
                    <a:pt x="217664" y="243780"/>
                  </a:lnTo>
                  <a:lnTo>
                    <a:pt x="234414" y="231067"/>
                  </a:lnTo>
                  <a:lnTo>
                    <a:pt x="257455" y="226976"/>
                  </a:lnTo>
                  <a:lnTo>
                    <a:pt x="310376" y="233882"/>
                  </a:lnTo>
                  <a:lnTo>
                    <a:pt x="363550" y="247681"/>
                  </a:lnTo>
                  <a:lnTo>
                    <a:pt x="402130" y="274843"/>
                  </a:lnTo>
                  <a:lnTo>
                    <a:pt x="443199" y="319246"/>
                  </a:lnTo>
                  <a:lnTo>
                    <a:pt x="463425" y="353736"/>
                  </a:lnTo>
                  <a:lnTo>
                    <a:pt x="476827" y="397360"/>
                  </a:lnTo>
                  <a:lnTo>
                    <a:pt x="475159" y="430346"/>
                  </a:lnTo>
                  <a:lnTo>
                    <a:pt x="455025" y="493592"/>
                  </a:lnTo>
                  <a:lnTo>
                    <a:pt x="438954" y="516399"/>
                  </a:lnTo>
                  <a:lnTo>
                    <a:pt x="400040" y="550105"/>
                  </a:lnTo>
                  <a:lnTo>
                    <a:pt x="376301" y="558674"/>
                  </a:lnTo>
                  <a:lnTo>
                    <a:pt x="330390" y="563498"/>
                  </a:lnTo>
                  <a:lnTo>
                    <a:pt x="275452" y="564927"/>
                  </a:lnTo>
                  <a:lnTo>
                    <a:pt x="215665" y="559821"/>
                  </a:lnTo>
                  <a:lnTo>
                    <a:pt x="158672" y="544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37782" y="610652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551662" y="1263419"/>
            <a:ext cx="3049499" cy="1413901"/>
            <a:chOff x="2551662" y="1263419"/>
            <a:chExt cx="3049499" cy="1413901"/>
          </a:xfrm>
        </p:grpSpPr>
        <p:sp>
          <p:nvSpPr>
            <p:cNvPr id="7" name="Freeform 6"/>
            <p:cNvSpPr/>
            <p:nvPr/>
          </p:nvSpPr>
          <p:spPr>
            <a:xfrm>
              <a:off x="2551662" y="1413649"/>
              <a:ext cx="470017" cy="563789"/>
            </a:xfrm>
            <a:custGeom>
              <a:avLst/>
              <a:gdLst/>
              <a:ahLst/>
              <a:cxnLst/>
              <a:rect l="0" t="0" r="0" b="0"/>
              <a:pathLst>
                <a:path w="470017" h="563789">
                  <a:moveTo>
                    <a:pt x="385788" y="91926"/>
                  </a:moveTo>
                  <a:lnTo>
                    <a:pt x="348702" y="39221"/>
                  </a:lnTo>
                  <a:lnTo>
                    <a:pt x="330701" y="23268"/>
                  </a:lnTo>
                  <a:lnTo>
                    <a:pt x="295247" y="6722"/>
                  </a:lnTo>
                  <a:lnTo>
                    <a:pt x="249517" y="0"/>
                  </a:lnTo>
                  <a:lnTo>
                    <a:pt x="198923" y="9186"/>
                  </a:lnTo>
                  <a:lnTo>
                    <a:pt x="140170" y="40487"/>
                  </a:lnTo>
                  <a:lnTo>
                    <a:pt x="81081" y="91791"/>
                  </a:lnTo>
                  <a:lnTo>
                    <a:pt x="46919" y="136743"/>
                  </a:lnTo>
                  <a:lnTo>
                    <a:pt x="18882" y="196180"/>
                  </a:lnTo>
                  <a:lnTo>
                    <a:pt x="10354" y="231610"/>
                  </a:lnTo>
                  <a:lnTo>
                    <a:pt x="0" y="292121"/>
                  </a:lnTo>
                  <a:lnTo>
                    <a:pt x="97" y="351572"/>
                  </a:lnTo>
                  <a:lnTo>
                    <a:pt x="7907" y="406724"/>
                  </a:lnTo>
                  <a:lnTo>
                    <a:pt x="20750" y="456991"/>
                  </a:lnTo>
                  <a:lnTo>
                    <a:pt x="42492" y="498400"/>
                  </a:lnTo>
                  <a:lnTo>
                    <a:pt x="81280" y="543834"/>
                  </a:lnTo>
                  <a:lnTo>
                    <a:pt x="105002" y="555986"/>
                  </a:lnTo>
                  <a:lnTo>
                    <a:pt x="158359" y="563788"/>
                  </a:lnTo>
                  <a:lnTo>
                    <a:pt x="194400" y="559550"/>
                  </a:lnTo>
                  <a:lnTo>
                    <a:pt x="244085" y="539232"/>
                  </a:lnTo>
                  <a:lnTo>
                    <a:pt x="292013" y="500206"/>
                  </a:lnTo>
                  <a:lnTo>
                    <a:pt x="317319" y="464672"/>
                  </a:lnTo>
                  <a:lnTo>
                    <a:pt x="334045" y="424507"/>
                  </a:lnTo>
                  <a:lnTo>
                    <a:pt x="335232" y="377382"/>
                  </a:lnTo>
                  <a:lnTo>
                    <a:pt x="322586" y="337552"/>
                  </a:lnTo>
                  <a:lnTo>
                    <a:pt x="304021" y="309113"/>
                  </a:lnTo>
                  <a:lnTo>
                    <a:pt x="284326" y="296468"/>
                  </a:lnTo>
                  <a:lnTo>
                    <a:pt x="236553" y="277352"/>
                  </a:lnTo>
                  <a:lnTo>
                    <a:pt x="291612" y="280926"/>
                  </a:lnTo>
                  <a:lnTo>
                    <a:pt x="352584" y="281338"/>
                  </a:lnTo>
                  <a:lnTo>
                    <a:pt x="410035" y="281419"/>
                  </a:lnTo>
                  <a:lnTo>
                    <a:pt x="470016" y="270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95378" y="1537160"/>
              <a:ext cx="105286" cy="359988"/>
            </a:xfrm>
            <a:custGeom>
              <a:avLst/>
              <a:gdLst/>
              <a:ahLst/>
              <a:cxnLst/>
              <a:rect l="0" t="0" r="0" b="0"/>
              <a:pathLst>
                <a:path w="105286" h="359988">
                  <a:moveTo>
                    <a:pt x="0" y="115814"/>
                  </a:moveTo>
                  <a:lnTo>
                    <a:pt x="14654" y="174430"/>
                  </a:lnTo>
                  <a:lnTo>
                    <a:pt x="35433" y="227435"/>
                  </a:lnTo>
                  <a:lnTo>
                    <a:pt x="55734" y="289307"/>
                  </a:lnTo>
                  <a:lnTo>
                    <a:pt x="73644" y="346718"/>
                  </a:lnTo>
                  <a:lnTo>
                    <a:pt x="77172" y="357487"/>
                  </a:lnTo>
                  <a:lnTo>
                    <a:pt x="77184" y="359987"/>
                  </a:lnTo>
                  <a:lnTo>
                    <a:pt x="54300" y="318518"/>
                  </a:lnTo>
                  <a:lnTo>
                    <a:pt x="32265" y="255230"/>
                  </a:lnTo>
                  <a:lnTo>
                    <a:pt x="12092" y="199895"/>
                  </a:lnTo>
                  <a:lnTo>
                    <a:pt x="2389" y="141044"/>
                  </a:lnTo>
                  <a:lnTo>
                    <a:pt x="3047" y="99633"/>
                  </a:lnTo>
                  <a:lnTo>
                    <a:pt x="17021" y="65786"/>
                  </a:lnTo>
                  <a:lnTo>
                    <a:pt x="29402" y="48346"/>
                  </a:lnTo>
                  <a:lnTo>
                    <a:pt x="45823" y="359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27005" y="1547202"/>
              <a:ext cx="221099" cy="317175"/>
            </a:xfrm>
            <a:custGeom>
              <a:avLst/>
              <a:gdLst/>
              <a:ahLst/>
              <a:cxnLst/>
              <a:rect l="0" t="0" r="0" b="0"/>
              <a:pathLst>
                <a:path w="221099" h="317175">
                  <a:moveTo>
                    <a:pt x="0" y="168943"/>
                  </a:moveTo>
                  <a:lnTo>
                    <a:pt x="16768" y="174532"/>
                  </a:lnTo>
                  <a:lnTo>
                    <a:pt x="49552" y="172418"/>
                  </a:lnTo>
                  <a:lnTo>
                    <a:pt x="107997" y="157947"/>
                  </a:lnTo>
                  <a:lnTo>
                    <a:pt x="145083" y="144628"/>
                  </a:lnTo>
                  <a:lnTo>
                    <a:pt x="183466" y="119166"/>
                  </a:lnTo>
                  <a:lnTo>
                    <a:pt x="200719" y="92973"/>
                  </a:lnTo>
                  <a:lnTo>
                    <a:pt x="203072" y="70058"/>
                  </a:lnTo>
                  <a:lnTo>
                    <a:pt x="202062" y="57396"/>
                  </a:lnTo>
                  <a:lnTo>
                    <a:pt x="191581" y="37088"/>
                  </a:lnTo>
                  <a:lnTo>
                    <a:pt x="161845" y="4987"/>
                  </a:lnTo>
                  <a:lnTo>
                    <a:pt x="151181" y="1147"/>
                  </a:lnTo>
                  <a:lnTo>
                    <a:pt x="123733" y="0"/>
                  </a:lnTo>
                  <a:lnTo>
                    <a:pt x="101396" y="6510"/>
                  </a:lnTo>
                  <a:lnTo>
                    <a:pt x="62402" y="35342"/>
                  </a:lnTo>
                  <a:lnTo>
                    <a:pt x="36947" y="70216"/>
                  </a:lnTo>
                  <a:lnTo>
                    <a:pt x="23026" y="123921"/>
                  </a:lnTo>
                  <a:lnTo>
                    <a:pt x="15921" y="164442"/>
                  </a:lnTo>
                  <a:lnTo>
                    <a:pt x="25739" y="226582"/>
                  </a:lnTo>
                  <a:lnTo>
                    <a:pt x="41031" y="262060"/>
                  </a:lnTo>
                  <a:lnTo>
                    <a:pt x="59960" y="280908"/>
                  </a:lnTo>
                  <a:lnTo>
                    <a:pt x="110240" y="312072"/>
                  </a:lnTo>
                  <a:lnTo>
                    <a:pt x="140632" y="317174"/>
                  </a:lnTo>
                  <a:lnTo>
                    <a:pt x="196625" y="310917"/>
                  </a:lnTo>
                  <a:lnTo>
                    <a:pt x="221098" y="30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16328" y="1599091"/>
              <a:ext cx="258160" cy="277343"/>
            </a:xfrm>
            <a:custGeom>
              <a:avLst/>
              <a:gdLst/>
              <a:ahLst/>
              <a:cxnLst/>
              <a:rect l="0" t="0" r="0" b="0"/>
              <a:pathLst>
                <a:path w="258160" h="277343">
                  <a:moveTo>
                    <a:pt x="163402" y="180225"/>
                  </a:moveTo>
                  <a:lnTo>
                    <a:pt x="171736" y="142747"/>
                  </a:lnTo>
                  <a:lnTo>
                    <a:pt x="170161" y="107899"/>
                  </a:lnTo>
                  <a:lnTo>
                    <a:pt x="159148" y="64683"/>
                  </a:lnTo>
                  <a:lnTo>
                    <a:pt x="143554" y="38495"/>
                  </a:lnTo>
                  <a:lnTo>
                    <a:pt x="124116" y="15918"/>
                  </a:lnTo>
                  <a:lnTo>
                    <a:pt x="97949" y="0"/>
                  </a:lnTo>
                  <a:lnTo>
                    <a:pt x="75040" y="1079"/>
                  </a:lnTo>
                  <a:lnTo>
                    <a:pt x="62380" y="4642"/>
                  </a:lnTo>
                  <a:lnTo>
                    <a:pt x="42075" y="17960"/>
                  </a:lnTo>
                  <a:lnTo>
                    <a:pt x="26420" y="36747"/>
                  </a:lnTo>
                  <a:lnTo>
                    <a:pt x="12201" y="73632"/>
                  </a:lnTo>
                  <a:lnTo>
                    <a:pt x="3684" y="128017"/>
                  </a:lnTo>
                  <a:lnTo>
                    <a:pt x="0" y="155851"/>
                  </a:lnTo>
                  <a:lnTo>
                    <a:pt x="7166" y="208729"/>
                  </a:lnTo>
                  <a:lnTo>
                    <a:pt x="19624" y="242483"/>
                  </a:lnTo>
                  <a:lnTo>
                    <a:pt x="25436" y="253316"/>
                  </a:lnTo>
                  <a:lnTo>
                    <a:pt x="41253" y="268471"/>
                  </a:lnTo>
                  <a:lnTo>
                    <a:pt x="50384" y="274151"/>
                  </a:lnTo>
                  <a:lnTo>
                    <a:pt x="73008" y="277342"/>
                  </a:lnTo>
                  <a:lnTo>
                    <a:pt x="85592" y="276555"/>
                  </a:lnTo>
                  <a:lnTo>
                    <a:pt x="105813" y="266322"/>
                  </a:lnTo>
                  <a:lnTo>
                    <a:pt x="114481" y="258680"/>
                  </a:lnTo>
                  <a:lnTo>
                    <a:pt x="127231" y="237710"/>
                  </a:lnTo>
                  <a:lnTo>
                    <a:pt x="149930" y="180862"/>
                  </a:lnTo>
                  <a:lnTo>
                    <a:pt x="165780" y="147658"/>
                  </a:lnTo>
                  <a:lnTo>
                    <a:pt x="170308" y="122077"/>
                  </a:lnTo>
                  <a:lnTo>
                    <a:pt x="166081" y="101349"/>
                  </a:lnTo>
                  <a:lnTo>
                    <a:pt x="161679" y="92546"/>
                  </a:lnTo>
                  <a:lnTo>
                    <a:pt x="159913" y="91356"/>
                  </a:lnTo>
                  <a:lnTo>
                    <a:pt x="165486" y="123069"/>
                  </a:lnTo>
                  <a:lnTo>
                    <a:pt x="177668" y="157831"/>
                  </a:lnTo>
                  <a:lnTo>
                    <a:pt x="202745" y="195428"/>
                  </a:lnTo>
                  <a:lnTo>
                    <a:pt x="228872" y="212545"/>
                  </a:lnTo>
                  <a:lnTo>
                    <a:pt x="258159" y="222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1357" y="1305533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10529" y="0"/>
                  </a:moveTo>
                  <a:lnTo>
                    <a:pt x="7410" y="52051"/>
                  </a:lnTo>
                  <a:lnTo>
                    <a:pt x="2196" y="105110"/>
                  </a:lnTo>
                  <a:lnTo>
                    <a:pt x="651" y="154756"/>
                  </a:lnTo>
                  <a:lnTo>
                    <a:pt x="129" y="213453"/>
                  </a:lnTo>
                  <a:lnTo>
                    <a:pt x="1196" y="270108"/>
                  </a:lnTo>
                  <a:lnTo>
                    <a:pt x="8339" y="326359"/>
                  </a:lnTo>
                  <a:lnTo>
                    <a:pt x="9880" y="374729"/>
                  </a:lnTo>
                  <a:lnTo>
                    <a:pt x="4812" y="437189"/>
                  </a:lnTo>
                  <a:lnTo>
                    <a:pt x="634" y="49627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85015" y="1526632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24810" y="3119"/>
                  </a:lnTo>
                  <a:lnTo>
                    <a:pt x="171269" y="14654"/>
                  </a:lnTo>
                  <a:lnTo>
                    <a:pt x="109945" y="31666"/>
                  </a:lnTo>
                  <a:lnTo>
                    <a:pt x="55643" y="456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4338" y="1550496"/>
              <a:ext cx="245995" cy="219141"/>
            </a:xfrm>
            <a:custGeom>
              <a:avLst/>
              <a:gdLst/>
              <a:ahLst/>
              <a:cxnLst/>
              <a:rect l="0" t="0" r="0" b="0"/>
              <a:pathLst>
                <a:path w="245995" h="219141">
                  <a:moveTo>
                    <a:pt x="24947" y="102478"/>
                  </a:moveTo>
                  <a:lnTo>
                    <a:pt x="83564" y="102478"/>
                  </a:lnTo>
                  <a:lnTo>
                    <a:pt x="144973" y="101308"/>
                  </a:lnTo>
                  <a:lnTo>
                    <a:pt x="200257" y="91025"/>
                  </a:lnTo>
                  <a:lnTo>
                    <a:pt x="222186" y="83350"/>
                  </a:lnTo>
                  <a:lnTo>
                    <a:pt x="239730" y="72139"/>
                  </a:lnTo>
                  <a:lnTo>
                    <a:pt x="244175" y="64705"/>
                  </a:lnTo>
                  <a:lnTo>
                    <a:pt x="245994" y="47085"/>
                  </a:lnTo>
                  <a:lnTo>
                    <a:pt x="242501" y="38643"/>
                  </a:lnTo>
                  <a:lnTo>
                    <a:pt x="229262" y="23024"/>
                  </a:lnTo>
                  <a:lnTo>
                    <a:pt x="196489" y="6666"/>
                  </a:lnTo>
                  <a:lnTo>
                    <a:pt x="151553" y="0"/>
                  </a:lnTo>
                  <a:lnTo>
                    <a:pt x="101194" y="9203"/>
                  </a:lnTo>
                  <a:lnTo>
                    <a:pt x="60407" y="32337"/>
                  </a:lnTo>
                  <a:lnTo>
                    <a:pt x="31684" y="55829"/>
                  </a:lnTo>
                  <a:lnTo>
                    <a:pt x="18972" y="76676"/>
                  </a:lnTo>
                  <a:lnTo>
                    <a:pt x="1280" y="122598"/>
                  </a:lnTo>
                  <a:lnTo>
                    <a:pt x="0" y="144175"/>
                  </a:lnTo>
                  <a:lnTo>
                    <a:pt x="4501" y="164294"/>
                  </a:lnTo>
                  <a:lnTo>
                    <a:pt x="14300" y="181034"/>
                  </a:lnTo>
                  <a:lnTo>
                    <a:pt x="32693" y="193154"/>
                  </a:lnTo>
                  <a:lnTo>
                    <a:pt x="94987" y="219140"/>
                  </a:lnTo>
                  <a:lnTo>
                    <a:pt x="129148" y="217893"/>
                  </a:lnTo>
                  <a:lnTo>
                    <a:pt x="172346" y="2077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74778" y="1516103"/>
              <a:ext cx="305307" cy="292605"/>
            </a:xfrm>
            <a:custGeom>
              <a:avLst/>
              <a:gdLst/>
              <a:ahLst/>
              <a:cxnLst/>
              <a:rect l="0" t="0" r="0" b="0"/>
              <a:pathLst>
                <a:path w="305307" h="292605">
                  <a:moveTo>
                    <a:pt x="189346" y="0"/>
                  </a:moveTo>
                  <a:lnTo>
                    <a:pt x="140415" y="11453"/>
                  </a:lnTo>
                  <a:lnTo>
                    <a:pt x="92569" y="24451"/>
                  </a:lnTo>
                  <a:lnTo>
                    <a:pt x="35179" y="49804"/>
                  </a:lnTo>
                  <a:lnTo>
                    <a:pt x="6536" y="70389"/>
                  </a:lnTo>
                  <a:lnTo>
                    <a:pt x="1962" y="78511"/>
                  </a:lnTo>
                  <a:lnTo>
                    <a:pt x="0" y="96895"/>
                  </a:lnTo>
                  <a:lnTo>
                    <a:pt x="4623" y="104371"/>
                  </a:lnTo>
                  <a:lnTo>
                    <a:pt x="22239" y="115797"/>
                  </a:lnTo>
                  <a:lnTo>
                    <a:pt x="80081" y="125429"/>
                  </a:lnTo>
                  <a:lnTo>
                    <a:pt x="130585" y="134130"/>
                  </a:lnTo>
                  <a:lnTo>
                    <a:pt x="181424" y="145288"/>
                  </a:lnTo>
                  <a:lnTo>
                    <a:pt x="241117" y="172545"/>
                  </a:lnTo>
                  <a:lnTo>
                    <a:pt x="277605" y="201253"/>
                  </a:lnTo>
                  <a:lnTo>
                    <a:pt x="294083" y="222807"/>
                  </a:lnTo>
                  <a:lnTo>
                    <a:pt x="305306" y="247984"/>
                  </a:lnTo>
                  <a:lnTo>
                    <a:pt x="305257" y="258909"/>
                  </a:lnTo>
                  <a:lnTo>
                    <a:pt x="301715" y="268533"/>
                  </a:lnTo>
                  <a:lnTo>
                    <a:pt x="295844" y="277288"/>
                  </a:lnTo>
                  <a:lnTo>
                    <a:pt x="286081" y="283125"/>
                  </a:lnTo>
                  <a:lnTo>
                    <a:pt x="244395" y="291339"/>
                  </a:lnTo>
                  <a:lnTo>
                    <a:pt x="194998" y="292604"/>
                  </a:lnTo>
                  <a:lnTo>
                    <a:pt x="132144" y="283143"/>
                  </a:lnTo>
                  <a:lnTo>
                    <a:pt x="9458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24239" y="1263419"/>
              <a:ext cx="18912" cy="589597"/>
            </a:xfrm>
            <a:custGeom>
              <a:avLst/>
              <a:gdLst/>
              <a:ahLst/>
              <a:cxnLst/>
              <a:rect l="0" t="0" r="0" b="0"/>
              <a:pathLst>
                <a:path w="18912" h="589597">
                  <a:moveTo>
                    <a:pt x="8382" y="0"/>
                  </a:moveTo>
                  <a:lnTo>
                    <a:pt x="1147" y="44367"/>
                  </a:lnTo>
                  <a:lnTo>
                    <a:pt x="0" y="103093"/>
                  </a:lnTo>
                  <a:lnTo>
                    <a:pt x="5379" y="151689"/>
                  </a:lnTo>
                  <a:lnTo>
                    <a:pt x="7789" y="213151"/>
                  </a:lnTo>
                  <a:lnTo>
                    <a:pt x="8265" y="275681"/>
                  </a:lnTo>
                  <a:lnTo>
                    <a:pt x="8348" y="324489"/>
                  </a:lnTo>
                  <a:lnTo>
                    <a:pt x="8376" y="384978"/>
                  </a:lnTo>
                  <a:lnTo>
                    <a:pt x="11501" y="441986"/>
                  </a:lnTo>
                  <a:lnTo>
                    <a:pt x="17447" y="498307"/>
                  </a:lnTo>
                  <a:lnTo>
                    <a:pt x="18622" y="558219"/>
                  </a:lnTo>
                  <a:lnTo>
                    <a:pt x="18911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74694" y="1537160"/>
              <a:ext cx="326384" cy="52644"/>
            </a:xfrm>
            <a:custGeom>
              <a:avLst/>
              <a:gdLst/>
              <a:ahLst/>
              <a:cxnLst/>
              <a:rect l="0" t="0" r="0" b="0"/>
              <a:pathLst>
                <a:path w="326384" h="52644">
                  <a:moveTo>
                    <a:pt x="326383" y="0"/>
                  </a:moveTo>
                  <a:lnTo>
                    <a:pt x="283692" y="3120"/>
                  </a:lnTo>
                  <a:lnTo>
                    <a:pt x="240034" y="11453"/>
                  </a:lnTo>
                  <a:lnTo>
                    <a:pt x="197929" y="17959"/>
                  </a:lnTo>
                  <a:lnTo>
                    <a:pt x="151919" y="24749"/>
                  </a:lnTo>
                  <a:lnTo>
                    <a:pt x="96746" y="29560"/>
                  </a:lnTo>
                  <a:lnTo>
                    <a:pt x="38521" y="395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86514" y="2119208"/>
              <a:ext cx="314316" cy="504449"/>
            </a:xfrm>
            <a:custGeom>
              <a:avLst/>
              <a:gdLst/>
              <a:ahLst/>
              <a:cxnLst/>
              <a:rect l="0" t="0" r="0" b="0"/>
              <a:pathLst>
                <a:path w="314316" h="504449">
                  <a:moveTo>
                    <a:pt x="314315" y="60191"/>
                  </a:moveTo>
                  <a:lnTo>
                    <a:pt x="308725" y="43423"/>
                  </a:lnTo>
                  <a:lnTo>
                    <a:pt x="296623" y="28952"/>
                  </a:lnTo>
                  <a:lnTo>
                    <a:pt x="278376" y="15891"/>
                  </a:lnTo>
                  <a:lnTo>
                    <a:pt x="241795" y="3131"/>
                  </a:lnTo>
                  <a:lnTo>
                    <a:pt x="200151" y="0"/>
                  </a:lnTo>
                  <a:lnTo>
                    <a:pt x="152456" y="7131"/>
                  </a:lnTo>
                  <a:lnTo>
                    <a:pt x="110509" y="23542"/>
                  </a:lnTo>
                  <a:lnTo>
                    <a:pt x="90763" y="36493"/>
                  </a:lnTo>
                  <a:lnTo>
                    <a:pt x="43370" y="95833"/>
                  </a:lnTo>
                  <a:lnTo>
                    <a:pt x="23465" y="124564"/>
                  </a:lnTo>
                  <a:lnTo>
                    <a:pt x="6259" y="165713"/>
                  </a:lnTo>
                  <a:lnTo>
                    <a:pt x="0" y="219551"/>
                  </a:lnTo>
                  <a:lnTo>
                    <a:pt x="86" y="277684"/>
                  </a:lnTo>
                  <a:lnTo>
                    <a:pt x="10003" y="340498"/>
                  </a:lnTo>
                  <a:lnTo>
                    <a:pt x="17628" y="374285"/>
                  </a:lnTo>
                  <a:lnTo>
                    <a:pt x="42679" y="428687"/>
                  </a:lnTo>
                  <a:lnTo>
                    <a:pt x="65374" y="460273"/>
                  </a:lnTo>
                  <a:lnTo>
                    <a:pt x="105504" y="486270"/>
                  </a:lnTo>
                  <a:lnTo>
                    <a:pt x="148849" y="503201"/>
                  </a:lnTo>
                  <a:lnTo>
                    <a:pt x="191329" y="504448"/>
                  </a:lnTo>
                  <a:lnTo>
                    <a:pt x="253670" y="494389"/>
                  </a:lnTo>
                  <a:lnTo>
                    <a:pt x="303786" y="481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07498" y="2389969"/>
              <a:ext cx="169090" cy="223484"/>
            </a:xfrm>
            <a:custGeom>
              <a:avLst/>
              <a:gdLst/>
              <a:ahLst/>
              <a:cxnLst/>
              <a:rect l="0" t="0" r="0" b="0"/>
              <a:pathLst>
                <a:path w="169090" h="223484">
                  <a:moveTo>
                    <a:pt x="151258" y="0"/>
                  </a:moveTo>
                  <a:lnTo>
                    <a:pt x="98231" y="14654"/>
                  </a:lnTo>
                  <a:lnTo>
                    <a:pt x="56426" y="45008"/>
                  </a:lnTo>
                  <a:lnTo>
                    <a:pt x="27234" y="74557"/>
                  </a:lnTo>
                  <a:lnTo>
                    <a:pt x="10135" y="106709"/>
                  </a:lnTo>
                  <a:lnTo>
                    <a:pt x="0" y="144181"/>
                  </a:lnTo>
                  <a:lnTo>
                    <a:pt x="1364" y="167025"/>
                  </a:lnTo>
                  <a:lnTo>
                    <a:pt x="14298" y="199617"/>
                  </a:lnTo>
                  <a:lnTo>
                    <a:pt x="32675" y="214671"/>
                  </a:lnTo>
                  <a:lnTo>
                    <a:pt x="44127" y="220323"/>
                  </a:lnTo>
                  <a:lnTo>
                    <a:pt x="69329" y="223483"/>
                  </a:lnTo>
                  <a:lnTo>
                    <a:pt x="93788" y="219818"/>
                  </a:lnTo>
                  <a:lnTo>
                    <a:pt x="141711" y="191929"/>
                  </a:lnTo>
                  <a:lnTo>
                    <a:pt x="155984" y="175379"/>
                  </a:lnTo>
                  <a:lnTo>
                    <a:pt x="161428" y="166052"/>
                  </a:lnTo>
                  <a:lnTo>
                    <a:pt x="169089" y="124979"/>
                  </a:lnTo>
                  <a:lnTo>
                    <a:pt x="161523" y="98830"/>
                  </a:lnTo>
                  <a:lnTo>
                    <a:pt x="133658" y="59036"/>
                  </a:lnTo>
                  <a:lnTo>
                    <a:pt x="122769" y="49634"/>
                  </a:lnTo>
                  <a:lnTo>
                    <a:pt x="109144" y="42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42984" y="2368350"/>
              <a:ext cx="326384" cy="240523"/>
            </a:xfrm>
            <a:custGeom>
              <a:avLst/>
              <a:gdLst/>
              <a:ahLst/>
              <a:cxnLst/>
              <a:rect l="0" t="0" r="0" b="0"/>
              <a:pathLst>
                <a:path w="326384" h="240523">
                  <a:moveTo>
                    <a:pt x="0" y="95318"/>
                  </a:moveTo>
                  <a:lnTo>
                    <a:pt x="9065" y="153935"/>
                  </a:lnTo>
                  <a:lnTo>
                    <a:pt x="17475" y="208109"/>
                  </a:lnTo>
                  <a:lnTo>
                    <a:pt x="18826" y="240522"/>
                  </a:lnTo>
                  <a:lnTo>
                    <a:pt x="17230" y="238914"/>
                  </a:lnTo>
                  <a:lnTo>
                    <a:pt x="13507" y="224649"/>
                  </a:lnTo>
                  <a:lnTo>
                    <a:pt x="12581" y="191480"/>
                  </a:lnTo>
                  <a:lnTo>
                    <a:pt x="19036" y="141999"/>
                  </a:lnTo>
                  <a:lnTo>
                    <a:pt x="26247" y="87771"/>
                  </a:lnTo>
                  <a:lnTo>
                    <a:pt x="41182" y="59677"/>
                  </a:lnTo>
                  <a:lnTo>
                    <a:pt x="56908" y="47112"/>
                  </a:lnTo>
                  <a:lnTo>
                    <a:pt x="66014" y="42124"/>
                  </a:lnTo>
                  <a:lnTo>
                    <a:pt x="85492" y="39701"/>
                  </a:lnTo>
                  <a:lnTo>
                    <a:pt x="95599" y="40692"/>
                  </a:lnTo>
                  <a:lnTo>
                    <a:pt x="103507" y="44863"/>
                  </a:lnTo>
                  <a:lnTo>
                    <a:pt x="115413" y="58856"/>
                  </a:lnTo>
                  <a:lnTo>
                    <a:pt x="128693" y="86464"/>
                  </a:lnTo>
                  <a:lnTo>
                    <a:pt x="133759" y="89415"/>
                  </a:lnTo>
                  <a:lnTo>
                    <a:pt x="139475" y="87873"/>
                  </a:lnTo>
                  <a:lnTo>
                    <a:pt x="145626" y="83336"/>
                  </a:lnTo>
                  <a:lnTo>
                    <a:pt x="155580" y="65816"/>
                  </a:lnTo>
                  <a:lnTo>
                    <a:pt x="170880" y="35884"/>
                  </a:lnTo>
                  <a:lnTo>
                    <a:pt x="197011" y="4809"/>
                  </a:lnTo>
                  <a:lnTo>
                    <a:pt x="205040" y="1054"/>
                  </a:lnTo>
                  <a:lnTo>
                    <a:pt x="223320" y="0"/>
                  </a:lnTo>
                  <a:lnTo>
                    <a:pt x="253342" y="11574"/>
                  </a:lnTo>
                  <a:lnTo>
                    <a:pt x="278876" y="35410"/>
                  </a:lnTo>
                  <a:lnTo>
                    <a:pt x="301259" y="64699"/>
                  </a:lnTo>
                  <a:lnTo>
                    <a:pt x="309368" y="88339"/>
                  </a:lnTo>
                  <a:lnTo>
                    <a:pt x="322236" y="148211"/>
                  </a:lnTo>
                  <a:lnTo>
                    <a:pt x="326383" y="200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53596" y="2348235"/>
              <a:ext cx="324146" cy="262833"/>
            </a:xfrm>
            <a:custGeom>
              <a:avLst/>
              <a:gdLst/>
              <a:ahLst/>
              <a:cxnLst/>
              <a:rect l="0" t="0" r="0" b="0"/>
              <a:pathLst>
                <a:path w="324146" h="262833">
                  <a:moveTo>
                    <a:pt x="0" y="73319"/>
                  </a:moveTo>
                  <a:lnTo>
                    <a:pt x="0" y="127464"/>
                  </a:lnTo>
                  <a:lnTo>
                    <a:pt x="0" y="187999"/>
                  </a:lnTo>
                  <a:lnTo>
                    <a:pt x="0" y="236178"/>
                  </a:lnTo>
                  <a:lnTo>
                    <a:pt x="5589" y="177910"/>
                  </a:lnTo>
                  <a:lnTo>
                    <a:pt x="9065" y="128226"/>
                  </a:lnTo>
                  <a:lnTo>
                    <a:pt x="12579" y="68610"/>
                  </a:lnTo>
                  <a:lnTo>
                    <a:pt x="21578" y="44320"/>
                  </a:lnTo>
                  <a:lnTo>
                    <a:pt x="28423" y="37609"/>
                  </a:lnTo>
                  <a:lnTo>
                    <a:pt x="36496" y="34304"/>
                  </a:lnTo>
                  <a:lnTo>
                    <a:pt x="45388" y="33271"/>
                  </a:lnTo>
                  <a:lnTo>
                    <a:pt x="53655" y="36092"/>
                  </a:lnTo>
                  <a:lnTo>
                    <a:pt x="69080" y="48585"/>
                  </a:lnTo>
                  <a:lnTo>
                    <a:pt x="96876" y="92436"/>
                  </a:lnTo>
                  <a:lnTo>
                    <a:pt x="120062" y="149188"/>
                  </a:lnTo>
                  <a:lnTo>
                    <a:pt x="118762" y="131414"/>
                  </a:lnTo>
                  <a:lnTo>
                    <a:pt x="125112" y="77590"/>
                  </a:lnTo>
                  <a:lnTo>
                    <a:pt x="137156" y="37410"/>
                  </a:lnTo>
                  <a:lnTo>
                    <a:pt x="155542" y="7047"/>
                  </a:lnTo>
                  <a:lnTo>
                    <a:pt x="164526" y="2232"/>
                  </a:lnTo>
                  <a:lnTo>
                    <a:pt x="186986" y="0"/>
                  </a:lnTo>
                  <a:lnTo>
                    <a:pt x="225939" y="10911"/>
                  </a:lnTo>
                  <a:lnTo>
                    <a:pt x="261527" y="40140"/>
                  </a:lnTo>
                  <a:lnTo>
                    <a:pt x="302653" y="91938"/>
                  </a:lnTo>
                  <a:lnTo>
                    <a:pt x="318832" y="134468"/>
                  </a:lnTo>
                  <a:lnTo>
                    <a:pt x="324145" y="183594"/>
                  </a:lnTo>
                  <a:lnTo>
                    <a:pt x="322821" y="240118"/>
                  </a:lnTo>
                  <a:lnTo>
                    <a:pt x="315854" y="262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88155" y="2450367"/>
              <a:ext cx="174647" cy="206083"/>
            </a:xfrm>
            <a:custGeom>
              <a:avLst/>
              <a:gdLst/>
              <a:ahLst/>
              <a:cxnLst/>
              <a:rect l="0" t="0" r="0" b="0"/>
              <a:pathLst>
                <a:path w="174647" h="206083">
                  <a:moveTo>
                    <a:pt x="123451" y="13301"/>
                  </a:moveTo>
                  <a:lnTo>
                    <a:pt x="112272" y="2123"/>
                  </a:lnTo>
                  <a:lnTo>
                    <a:pt x="104300" y="0"/>
                  </a:lnTo>
                  <a:lnTo>
                    <a:pt x="82964" y="760"/>
                  </a:lnTo>
                  <a:lnTo>
                    <a:pt x="50234" y="13355"/>
                  </a:lnTo>
                  <a:lnTo>
                    <a:pt x="23898" y="37493"/>
                  </a:lnTo>
                  <a:lnTo>
                    <a:pt x="6866" y="66872"/>
                  </a:lnTo>
                  <a:lnTo>
                    <a:pt x="0" y="103393"/>
                  </a:lnTo>
                  <a:lnTo>
                    <a:pt x="3555" y="138261"/>
                  </a:lnTo>
                  <a:lnTo>
                    <a:pt x="12062" y="156966"/>
                  </a:lnTo>
                  <a:lnTo>
                    <a:pt x="36588" y="188038"/>
                  </a:lnTo>
                  <a:lnTo>
                    <a:pt x="62619" y="204025"/>
                  </a:lnTo>
                  <a:lnTo>
                    <a:pt x="85496" y="206082"/>
                  </a:lnTo>
                  <a:lnTo>
                    <a:pt x="110092" y="201927"/>
                  </a:lnTo>
                  <a:lnTo>
                    <a:pt x="132721" y="192281"/>
                  </a:lnTo>
                  <a:lnTo>
                    <a:pt x="159603" y="168108"/>
                  </a:lnTo>
                  <a:lnTo>
                    <a:pt x="168764" y="145665"/>
                  </a:lnTo>
                  <a:lnTo>
                    <a:pt x="174646" y="93129"/>
                  </a:lnTo>
                  <a:lnTo>
                    <a:pt x="169211" y="71787"/>
                  </a:lnTo>
                  <a:lnTo>
                    <a:pt x="149877" y="43498"/>
                  </a:lnTo>
                  <a:lnTo>
                    <a:pt x="112922" y="2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53145" y="2431534"/>
              <a:ext cx="248016" cy="245786"/>
            </a:xfrm>
            <a:custGeom>
              <a:avLst/>
              <a:gdLst/>
              <a:ahLst/>
              <a:cxnLst/>
              <a:rect l="0" t="0" r="0" b="0"/>
              <a:pathLst>
                <a:path w="248016" h="245786">
                  <a:moveTo>
                    <a:pt x="26917" y="74248"/>
                  </a:moveTo>
                  <a:lnTo>
                    <a:pt x="34152" y="101804"/>
                  </a:lnTo>
                  <a:lnTo>
                    <a:pt x="36795" y="158027"/>
                  </a:lnTo>
                  <a:lnTo>
                    <a:pt x="31727" y="208950"/>
                  </a:lnTo>
                  <a:lnTo>
                    <a:pt x="22753" y="242061"/>
                  </a:lnTo>
                  <a:lnTo>
                    <a:pt x="18292" y="245785"/>
                  </a:lnTo>
                  <a:lnTo>
                    <a:pt x="12978" y="244758"/>
                  </a:lnTo>
                  <a:lnTo>
                    <a:pt x="7096" y="240564"/>
                  </a:lnTo>
                  <a:lnTo>
                    <a:pt x="560" y="220306"/>
                  </a:lnTo>
                  <a:lnTo>
                    <a:pt x="0" y="176016"/>
                  </a:lnTo>
                  <a:lnTo>
                    <a:pt x="7243" y="125848"/>
                  </a:lnTo>
                  <a:lnTo>
                    <a:pt x="19918" y="77059"/>
                  </a:lnTo>
                  <a:lnTo>
                    <a:pt x="38491" y="39206"/>
                  </a:lnTo>
                  <a:lnTo>
                    <a:pt x="61932" y="13172"/>
                  </a:lnTo>
                  <a:lnTo>
                    <a:pt x="71317" y="5455"/>
                  </a:lnTo>
                  <a:lnTo>
                    <a:pt x="97343" y="0"/>
                  </a:lnTo>
                  <a:lnTo>
                    <a:pt x="112472" y="183"/>
                  </a:lnTo>
                  <a:lnTo>
                    <a:pt x="138641" y="9744"/>
                  </a:lnTo>
                  <a:lnTo>
                    <a:pt x="178447" y="38890"/>
                  </a:lnTo>
                  <a:lnTo>
                    <a:pt x="216050" y="102333"/>
                  </a:lnTo>
                  <a:lnTo>
                    <a:pt x="229129" y="128844"/>
                  </a:lnTo>
                  <a:lnTo>
                    <a:pt x="243938" y="187458"/>
                  </a:lnTo>
                  <a:lnTo>
                    <a:pt x="248015" y="211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336133" y="2821637"/>
            <a:ext cx="3354707" cy="715939"/>
            <a:chOff x="3336133" y="2821637"/>
            <a:chExt cx="3354707" cy="715939"/>
          </a:xfrm>
        </p:grpSpPr>
        <p:sp>
          <p:nvSpPr>
            <p:cNvPr id="24" name="Freeform 23"/>
            <p:cNvSpPr/>
            <p:nvPr/>
          </p:nvSpPr>
          <p:spPr>
            <a:xfrm>
              <a:off x="3336133" y="2938203"/>
              <a:ext cx="390956" cy="557259"/>
            </a:xfrm>
            <a:custGeom>
              <a:avLst/>
              <a:gdLst/>
              <a:ahLst/>
              <a:cxnLst/>
              <a:rect l="0" t="0" r="0" b="0"/>
              <a:pathLst>
                <a:path w="390956" h="557259">
                  <a:moveTo>
                    <a:pt x="85628" y="557258"/>
                  </a:moveTo>
                  <a:lnTo>
                    <a:pt x="70974" y="502117"/>
                  </a:lnTo>
                  <a:lnTo>
                    <a:pt x="66468" y="448113"/>
                  </a:lnTo>
                  <a:lnTo>
                    <a:pt x="65133" y="398836"/>
                  </a:lnTo>
                  <a:lnTo>
                    <a:pt x="59149" y="343422"/>
                  </a:lnTo>
                  <a:lnTo>
                    <a:pt x="55556" y="293728"/>
                  </a:lnTo>
                  <a:lnTo>
                    <a:pt x="45936" y="235014"/>
                  </a:lnTo>
                  <a:lnTo>
                    <a:pt x="32771" y="181476"/>
                  </a:lnTo>
                  <a:lnTo>
                    <a:pt x="14240" y="124847"/>
                  </a:lnTo>
                  <a:lnTo>
                    <a:pt x="6" y="85725"/>
                  </a:lnTo>
                  <a:lnTo>
                    <a:pt x="0" y="58349"/>
                  </a:lnTo>
                  <a:lnTo>
                    <a:pt x="6316" y="48007"/>
                  </a:lnTo>
                  <a:lnTo>
                    <a:pt x="28932" y="33397"/>
                  </a:lnTo>
                  <a:lnTo>
                    <a:pt x="89940" y="15655"/>
                  </a:lnTo>
                  <a:lnTo>
                    <a:pt x="148264" y="7817"/>
                  </a:lnTo>
                  <a:lnTo>
                    <a:pt x="200113" y="1787"/>
                  </a:lnTo>
                  <a:lnTo>
                    <a:pt x="257980" y="0"/>
                  </a:lnTo>
                  <a:lnTo>
                    <a:pt x="311000" y="2590"/>
                  </a:lnTo>
                  <a:lnTo>
                    <a:pt x="358686" y="7647"/>
                  </a:lnTo>
                  <a:lnTo>
                    <a:pt x="390955" y="9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90176" y="3242777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72485" y="7235"/>
                  </a:lnTo>
                  <a:lnTo>
                    <a:pt x="116263" y="12997"/>
                  </a:lnTo>
                  <a:lnTo>
                    <a:pt x="59750" y="250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19302" y="3261028"/>
              <a:ext cx="223600" cy="192320"/>
            </a:xfrm>
            <a:custGeom>
              <a:avLst/>
              <a:gdLst/>
              <a:ahLst/>
              <a:cxnLst/>
              <a:rect l="0" t="0" r="0" b="0"/>
              <a:pathLst>
                <a:path w="223600" h="192320">
                  <a:moveTo>
                    <a:pt x="128843" y="150205"/>
                  </a:moveTo>
                  <a:lnTo>
                    <a:pt x="136078" y="122649"/>
                  </a:lnTo>
                  <a:lnTo>
                    <a:pt x="135601" y="66426"/>
                  </a:lnTo>
                  <a:lnTo>
                    <a:pt x="129507" y="40440"/>
                  </a:lnTo>
                  <a:lnTo>
                    <a:pt x="118999" y="21092"/>
                  </a:lnTo>
                  <a:lnTo>
                    <a:pt x="103411" y="7813"/>
                  </a:lnTo>
                  <a:lnTo>
                    <a:pt x="94341" y="2635"/>
                  </a:lnTo>
                  <a:lnTo>
                    <a:pt x="74904" y="0"/>
                  </a:lnTo>
                  <a:lnTo>
                    <a:pt x="54567" y="3899"/>
                  </a:lnTo>
                  <a:lnTo>
                    <a:pt x="33830" y="13430"/>
                  </a:lnTo>
                  <a:lnTo>
                    <a:pt x="19154" y="28585"/>
                  </a:lnTo>
                  <a:lnTo>
                    <a:pt x="201" y="66909"/>
                  </a:lnTo>
                  <a:lnTo>
                    <a:pt x="0" y="109017"/>
                  </a:lnTo>
                  <a:lnTo>
                    <a:pt x="7349" y="147360"/>
                  </a:lnTo>
                  <a:lnTo>
                    <a:pt x="22524" y="175358"/>
                  </a:lnTo>
                  <a:lnTo>
                    <a:pt x="31058" y="181011"/>
                  </a:lnTo>
                  <a:lnTo>
                    <a:pt x="53018" y="187293"/>
                  </a:lnTo>
                  <a:lnTo>
                    <a:pt x="63085" y="185459"/>
                  </a:lnTo>
                  <a:lnTo>
                    <a:pt x="80510" y="174062"/>
                  </a:lnTo>
                  <a:lnTo>
                    <a:pt x="109590" y="145385"/>
                  </a:lnTo>
                  <a:lnTo>
                    <a:pt x="127813" y="104019"/>
                  </a:lnTo>
                  <a:lnTo>
                    <a:pt x="131665" y="91339"/>
                  </a:lnTo>
                  <a:lnTo>
                    <a:pt x="134234" y="88734"/>
                  </a:lnTo>
                  <a:lnTo>
                    <a:pt x="135946" y="92846"/>
                  </a:lnTo>
                  <a:lnTo>
                    <a:pt x="144284" y="130296"/>
                  </a:lnTo>
                  <a:lnTo>
                    <a:pt x="159414" y="155484"/>
                  </a:lnTo>
                  <a:lnTo>
                    <a:pt x="178715" y="177765"/>
                  </a:lnTo>
                  <a:lnTo>
                    <a:pt x="195462" y="185851"/>
                  </a:lnTo>
                  <a:lnTo>
                    <a:pt x="223599" y="192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98734" y="3235175"/>
              <a:ext cx="154738" cy="194228"/>
            </a:xfrm>
            <a:custGeom>
              <a:avLst/>
              <a:gdLst/>
              <a:ahLst/>
              <a:cxnLst/>
              <a:rect l="0" t="0" r="0" b="0"/>
              <a:pathLst>
                <a:path w="154738" h="194228">
                  <a:moveTo>
                    <a:pt x="144209" y="18130"/>
                  </a:moveTo>
                  <a:lnTo>
                    <a:pt x="127441" y="6952"/>
                  </a:lnTo>
                  <a:lnTo>
                    <a:pt x="94657" y="0"/>
                  </a:lnTo>
                  <a:lnTo>
                    <a:pt x="55307" y="3530"/>
                  </a:lnTo>
                  <a:lnTo>
                    <a:pt x="34117" y="12031"/>
                  </a:lnTo>
                  <a:lnTo>
                    <a:pt x="25191" y="17574"/>
                  </a:lnTo>
                  <a:lnTo>
                    <a:pt x="12153" y="33091"/>
                  </a:lnTo>
                  <a:lnTo>
                    <a:pt x="3629" y="52856"/>
                  </a:lnTo>
                  <a:lnTo>
                    <a:pt x="0" y="89120"/>
                  </a:lnTo>
                  <a:lnTo>
                    <a:pt x="6984" y="122613"/>
                  </a:lnTo>
                  <a:lnTo>
                    <a:pt x="29712" y="162251"/>
                  </a:lnTo>
                  <a:lnTo>
                    <a:pt x="44188" y="176941"/>
                  </a:lnTo>
                  <a:lnTo>
                    <a:pt x="62321" y="187368"/>
                  </a:lnTo>
                  <a:lnTo>
                    <a:pt x="97849" y="194227"/>
                  </a:lnTo>
                  <a:lnTo>
                    <a:pt x="154737" y="186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81710" y="2926922"/>
              <a:ext cx="40218" cy="484312"/>
            </a:xfrm>
            <a:custGeom>
              <a:avLst/>
              <a:gdLst/>
              <a:ahLst/>
              <a:cxnLst/>
              <a:rect l="0" t="0" r="0" b="0"/>
              <a:pathLst>
                <a:path w="40218" h="484312">
                  <a:moveTo>
                    <a:pt x="19160" y="0"/>
                  </a:moveTo>
                  <a:lnTo>
                    <a:pt x="4506" y="55141"/>
                  </a:lnTo>
                  <a:lnTo>
                    <a:pt x="0" y="103556"/>
                  </a:lnTo>
                  <a:lnTo>
                    <a:pt x="4255" y="149356"/>
                  </a:lnTo>
                  <a:lnTo>
                    <a:pt x="12924" y="209330"/>
                  </a:lnTo>
                  <a:lnTo>
                    <a:pt x="17313" y="262195"/>
                  </a:lnTo>
                  <a:lnTo>
                    <a:pt x="26031" y="314744"/>
                  </a:lnTo>
                  <a:lnTo>
                    <a:pt x="28966" y="372090"/>
                  </a:lnTo>
                  <a:lnTo>
                    <a:pt x="35135" y="433808"/>
                  </a:lnTo>
                  <a:lnTo>
                    <a:pt x="40217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21886" y="3126963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0"/>
                  </a:moveTo>
                  <a:lnTo>
                    <a:pt x="288823" y="5589"/>
                  </a:lnTo>
                  <a:lnTo>
                    <a:pt x="238376" y="16789"/>
                  </a:lnTo>
                  <a:lnTo>
                    <a:pt x="180724" y="19792"/>
                  </a:lnTo>
                  <a:lnTo>
                    <a:pt x="128937" y="20683"/>
                  </a:lnTo>
                  <a:lnTo>
                    <a:pt x="66799" y="22116"/>
                  </a:lnTo>
                  <a:lnTo>
                    <a:pt x="14581" y="293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98974" y="3232248"/>
              <a:ext cx="197333" cy="203078"/>
            </a:xfrm>
            <a:custGeom>
              <a:avLst/>
              <a:gdLst/>
              <a:ahLst/>
              <a:cxnLst/>
              <a:rect l="0" t="0" r="0" b="0"/>
              <a:pathLst>
                <a:path w="197333" h="203078">
                  <a:moveTo>
                    <a:pt x="154580" y="0"/>
                  </a:moveTo>
                  <a:lnTo>
                    <a:pt x="95963" y="5590"/>
                  </a:lnTo>
                  <a:lnTo>
                    <a:pt x="61173" y="25833"/>
                  </a:lnTo>
                  <a:lnTo>
                    <a:pt x="20316" y="64115"/>
                  </a:lnTo>
                  <a:lnTo>
                    <a:pt x="7949" y="84647"/>
                  </a:lnTo>
                  <a:lnTo>
                    <a:pt x="0" y="121527"/>
                  </a:lnTo>
                  <a:lnTo>
                    <a:pt x="4379" y="145259"/>
                  </a:lnTo>
                  <a:lnTo>
                    <a:pt x="19999" y="175231"/>
                  </a:lnTo>
                  <a:lnTo>
                    <a:pt x="26255" y="183501"/>
                  </a:lnTo>
                  <a:lnTo>
                    <a:pt x="45684" y="195810"/>
                  </a:lnTo>
                  <a:lnTo>
                    <a:pt x="57416" y="200730"/>
                  </a:lnTo>
                  <a:lnTo>
                    <a:pt x="82930" y="203077"/>
                  </a:lnTo>
                  <a:lnTo>
                    <a:pt x="109868" y="197881"/>
                  </a:lnTo>
                  <a:lnTo>
                    <a:pt x="149001" y="175225"/>
                  </a:lnTo>
                  <a:lnTo>
                    <a:pt x="191987" y="125847"/>
                  </a:lnTo>
                  <a:lnTo>
                    <a:pt x="197332" y="101946"/>
                  </a:lnTo>
                  <a:lnTo>
                    <a:pt x="191231" y="54063"/>
                  </a:lnTo>
                  <a:lnTo>
                    <a:pt x="176488" y="27067"/>
                  </a:lnTo>
                  <a:lnTo>
                    <a:pt x="167046" y="17879"/>
                  </a:lnTo>
                  <a:lnTo>
                    <a:pt x="15458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58839" y="3126963"/>
              <a:ext cx="189514" cy="294700"/>
            </a:xfrm>
            <a:custGeom>
              <a:avLst/>
              <a:gdLst/>
              <a:ahLst/>
              <a:cxnLst/>
              <a:rect l="0" t="0" r="0" b="0"/>
              <a:pathLst>
                <a:path w="189514" h="294700">
                  <a:moveTo>
                    <a:pt x="0" y="94757"/>
                  </a:moveTo>
                  <a:lnTo>
                    <a:pt x="34747" y="149802"/>
                  </a:lnTo>
                  <a:lnTo>
                    <a:pt x="55000" y="201210"/>
                  </a:lnTo>
                  <a:lnTo>
                    <a:pt x="75595" y="250835"/>
                  </a:lnTo>
                  <a:lnTo>
                    <a:pt x="77272" y="276039"/>
                  </a:lnTo>
                  <a:lnTo>
                    <a:pt x="76081" y="289311"/>
                  </a:lnTo>
                  <a:lnTo>
                    <a:pt x="72948" y="294650"/>
                  </a:lnTo>
                  <a:lnTo>
                    <a:pt x="68519" y="294699"/>
                  </a:lnTo>
                  <a:lnTo>
                    <a:pt x="63227" y="291223"/>
                  </a:lnTo>
                  <a:lnTo>
                    <a:pt x="44600" y="263973"/>
                  </a:lnTo>
                  <a:lnTo>
                    <a:pt x="25751" y="211674"/>
                  </a:lnTo>
                  <a:lnTo>
                    <a:pt x="13882" y="149350"/>
                  </a:lnTo>
                  <a:lnTo>
                    <a:pt x="14641" y="105863"/>
                  </a:lnTo>
                  <a:lnTo>
                    <a:pt x="25379" y="54837"/>
                  </a:lnTo>
                  <a:lnTo>
                    <a:pt x="41305" y="35681"/>
                  </a:lnTo>
                  <a:lnTo>
                    <a:pt x="63981" y="20538"/>
                  </a:lnTo>
                  <a:lnTo>
                    <a:pt x="103056" y="6605"/>
                  </a:lnTo>
                  <a:lnTo>
                    <a:pt x="155061" y="130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60392" y="2853222"/>
              <a:ext cx="177598" cy="684354"/>
            </a:xfrm>
            <a:custGeom>
              <a:avLst/>
              <a:gdLst/>
              <a:ahLst/>
              <a:cxnLst/>
              <a:rect l="0" t="0" r="0" b="0"/>
              <a:pathLst>
                <a:path w="177598" h="684354">
                  <a:moveTo>
                    <a:pt x="177597" y="0"/>
                  </a:moveTo>
                  <a:lnTo>
                    <a:pt x="140511" y="55045"/>
                  </a:lnTo>
                  <a:lnTo>
                    <a:pt x="105931" y="106453"/>
                  </a:lnTo>
                  <a:lnTo>
                    <a:pt x="65082" y="169830"/>
                  </a:lnTo>
                  <a:lnTo>
                    <a:pt x="41016" y="231748"/>
                  </a:lnTo>
                  <a:lnTo>
                    <a:pt x="19695" y="294809"/>
                  </a:lnTo>
                  <a:lnTo>
                    <a:pt x="3296" y="358187"/>
                  </a:lnTo>
                  <a:lnTo>
                    <a:pt x="0" y="411457"/>
                  </a:lnTo>
                  <a:lnTo>
                    <a:pt x="2007" y="469444"/>
                  </a:lnTo>
                  <a:lnTo>
                    <a:pt x="17777" y="525854"/>
                  </a:lnTo>
                  <a:lnTo>
                    <a:pt x="54010" y="584582"/>
                  </a:lnTo>
                  <a:lnTo>
                    <a:pt x="99047" y="641579"/>
                  </a:lnTo>
                  <a:lnTo>
                    <a:pt x="134046" y="667389"/>
                  </a:lnTo>
                  <a:lnTo>
                    <a:pt x="167069" y="684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13116" y="2976563"/>
              <a:ext cx="272315" cy="377639"/>
            </a:xfrm>
            <a:custGeom>
              <a:avLst/>
              <a:gdLst/>
              <a:ahLst/>
              <a:cxnLst/>
              <a:rect l="0" t="0" r="0" b="0"/>
              <a:pathLst>
                <a:path w="272315" h="377639">
                  <a:moveTo>
                    <a:pt x="272314" y="55644"/>
                  </a:moveTo>
                  <a:lnTo>
                    <a:pt x="237416" y="26335"/>
                  </a:lnTo>
                  <a:lnTo>
                    <a:pt x="177266" y="0"/>
                  </a:lnTo>
                  <a:lnTo>
                    <a:pt x="134707" y="292"/>
                  </a:lnTo>
                  <a:lnTo>
                    <a:pt x="96231" y="7788"/>
                  </a:lnTo>
                  <a:lnTo>
                    <a:pt x="68193" y="23007"/>
                  </a:lnTo>
                  <a:lnTo>
                    <a:pt x="45067" y="47923"/>
                  </a:lnTo>
                  <a:lnTo>
                    <a:pt x="24698" y="88954"/>
                  </a:lnTo>
                  <a:lnTo>
                    <a:pt x="5797" y="149010"/>
                  </a:lnTo>
                  <a:lnTo>
                    <a:pt x="0" y="200645"/>
                  </a:lnTo>
                  <a:lnTo>
                    <a:pt x="1974" y="255905"/>
                  </a:lnTo>
                  <a:lnTo>
                    <a:pt x="17738" y="317499"/>
                  </a:lnTo>
                  <a:lnTo>
                    <a:pt x="36357" y="348870"/>
                  </a:lnTo>
                  <a:lnTo>
                    <a:pt x="53971" y="365731"/>
                  </a:lnTo>
                  <a:lnTo>
                    <a:pt x="76616" y="374784"/>
                  </a:lnTo>
                  <a:lnTo>
                    <a:pt x="101109" y="377638"/>
                  </a:lnTo>
                  <a:lnTo>
                    <a:pt x="123693" y="375008"/>
                  </a:lnTo>
                  <a:lnTo>
                    <a:pt x="156138" y="361360"/>
                  </a:lnTo>
                  <a:lnTo>
                    <a:pt x="182389" y="342499"/>
                  </a:lnTo>
                  <a:lnTo>
                    <a:pt x="191403" y="322735"/>
                  </a:lnTo>
                  <a:lnTo>
                    <a:pt x="194239" y="299523"/>
                  </a:lnTo>
                  <a:lnTo>
                    <a:pt x="191601" y="277508"/>
                  </a:lnTo>
                  <a:lnTo>
                    <a:pt x="180290" y="259145"/>
                  </a:lnTo>
                  <a:lnTo>
                    <a:pt x="144432" y="228293"/>
                  </a:lnTo>
                  <a:lnTo>
                    <a:pt x="104507" y="210414"/>
                  </a:lnTo>
                  <a:lnTo>
                    <a:pt x="106630" y="210297"/>
                  </a:lnTo>
                  <a:lnTo>
                    <a:pt x="163364" y="220376"/>
                  </a:lnTo>
                  <a:lnTo>
                    <a:pt x="216521" y="220245"/>
                  </a:lnTo>
                  <a:lnTo>
                    <a:pt x="244085" y="212429"/>
                  </a:lnTo>
                  <a:lnTo>
                    <a:pt x="261785" y="2030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41554" y="3001746"/>
              <a:ext cx="238675" cy="332984"/>
            </a:xfrm>
            <a:custGeom>
              <a:avLst/>
              <a:gdLst/>
              <a:ahLst/>
              <a:cxnLst/>
              <a:rect l="0" t="0" r="0" b="0"/>
              <a:pathLst>
                <a:path w="238675" h="332984">
                  <a:moveTo>
                    <a:pt x="238674" y="40989"/>
                  </a:moveTo>
                  <a:lnTo>
                    <a:pt x="209365" y="11681"/>
                  </a:lnTo>
                  <a:lnTo>
                    <a:pt x="186654" y="4567"/>
                  </a:lnTo>
                  <a:lnTo>
                    <a:pt x="130002" y="0"/>
                  </a:lnTo>
                  <a:lnTo>
                    <a:pt x="104977" y="5614"/>
                  </a:lnTo>
                  <a:lnTo>
                    <a:pt x="60316" y="28283"/>
                  </a:lnTo>
                  <a:lnTo>
                    <a:pt x="33879" y="53992"/>
                  </a:lnTo>
                  <a:lnTo>
                    <a:pt x="12390" y="102526"/>
                  </a:lnTo>
                  <a:lnTo>
                    <a:pt x="0" y="157173"/>
                  </a:lnTo>
                  <a:lnTo>
                    <a:pt x="670" y="199027"/>
                  </a:lnTo>
                  <a:lnTo>
                    <a:pt x="11396" y="241063"/>
                  </a:lnTo>
                  <a:lnTo>
                    <a:pt x="29393" y="276915"/>
                  </a:lnTo>
                  <a:lnTo>
                    <a:pt x="56434" y="309991"/>
                  </a:lnTo>
                  <a:lnTo>
                    <a:pt x="82901" y="326324"/>
                  </a:lnTo>
                  <a:lnTo>
                    <a:pt x="124149" y="332983"/>
                  </a:lnTo>
                  <a:lnTo>
                    <a:pt x="162237" y="329368"/>
                  </a:lnTo>
                  <a:lnTo>
                    <a:pt x="196560" y="3147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91267" y="2969036"/>
              <a:ext cx="173231" cy="349491"/>
            </a:xfrm>
            <a:custGeom>
              <a:avLst/>
              <a:gdLst/>
              <a:ahLst/>
              <a:cxnLst/>
              <a:rect l="0" t="0" r="0" b="0"/>
              <a:pathLst>
                <a:path w="173231" h="349491">
                  <a:moveTo>
                    <a:pt x="4774" y="115813"/>
                  </a:moveTo>
                  <a:lnTo>
                    <a:pt x="4774" y="174430"/>
                  </a:lnTo>
                  <a:lnTo>
                    <a:pt x="13179" y="235840"/>
                  </a:lnTo>
                  <a:lnTo>
                    <a:pt x="26105" y="294244"/>
                  </a:lnTo>
                  <a:lnTo>
                    <a:pt x="41075" y="349490"/>
                  </a:lnTo>
                  <a:lnTo>
                    <a:pt x="39236" y="344842"/>
                  </a:lnTo>
                  <a:lnTo>
                    <a:pt x="33619" y="289025"/>
                  </a:lnTo>
                  <a:lnTo>
                    <a:pt x="28139" y="240445"/>
                  </a:lnTo>
                  <a:lnTo>
                    <a:pt x="20698" y="177217"/>
                  </a:lnTo>
                  <a:lnTo>
                    <a:pt x="7963" y="120837"/>
                  </a:lnTo>
                  <a:lnTo>
                    <a:pt x="0" y="84546"/>
                  </a:lnTo>
                  <a:lnTo>
                    <a:pt x="1872" y="58243"/>
                  </a:lnTo>
                  <a:lnTo>
                    <a:pt x="9723" y="37194"/>
                  </a:lnTo>
                  <a:lnTo>
                    <a:pt x="15093" y="28306"/>
                  </a:lnTo>
                  <a:lnTo>
                    <a:pt x="30417" y="15310"/>
                  </a:lnTo>
                  <a:lnTo>
                    <a:pt x="39417" y="10206"/>
                  </a:lnTo>
                  <a:lnTo>
                    <a:pt x="61895" y="7656"/>
                  </a:lnTo>
                  <a:lnTo>
                    <a:pt x="120042" y="9961"/>
                  </a:lnTo>
                  <a:lnTo>
                    <a:pt x="1732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48684" y="3116435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36139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32911" y="2821637"/>
              <a:ext cx="257929" cy="536954"/>
            </a:xfrm>
            <a:custGeom>
              <a:avLst/>
              <a:gdLst/>
              <a:ahLst/>
              <a:cxnLst/>
              <a:rect l="0" t="0" r="0" b="0"/>
              <a:pathLst>
                <a:path w="257929" h="536954">
                  <a:moveTo>
                    <a:pt x="0" y="0"/>
                  </a:moveTo>
                  <a:lnTo>
                    <a:pt x="54145" y="48931"/>
                  </a:lnTo>
                  <a:lnTo>
                    <a:pt x="107390" y="107872"/>
                  </a:lnTo>
                  <a:lnTo>
                    <a:pt x="152617" y="167179"/>
                  </a:lnTo>
                  <a:lnTo>
                    <a:pt x="189277" y="224050"/>
                  </a:lnTo>
                  <a:lnTo>
                    <a:pt x="217542" y="277833"/>
                  </a:lnTo>
                  <a:lnTo>
                    <a:pt x="243317" y="326282"/>
                  </a:lnTo>
                  <a:lnTo>
                    <a:pt x="253953" y="379699"/>
                  </a:lnTo>
                  <a:lnTo>
                    <a:pt x="257928" y="406231"/>
                  </a:lnTo>
                  <a:lnTo>
                    <a:pt x="248017" y="468266"/>
                  </a:lnTo>
                  <a:lnTo>
                    <a:pt x="226262" y="524673"/>
                  </a:lnTo>
                  <a:lnTo>
                    <a:pt x="221099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695295" y="178984"/>
            <a:ext cx="3875647" cy="866246"/>
            <a:chOff x="2695295" y="178984"/>
            <a:chExt cx="3875647" cy="866246"/>
          </a:xfrm>
        </p:grpSpPr>
        <p:sp>
          <p:nvSpPr>
            <p:cNvPr id="2" name="Freeform 1"/>
            <p:cNvSpPr/>
            <p:nvPr/>
          </p:nvSpPr>
          <p:spPr>
            <a:xfrm>
              <a:off x="2695295" y="178984"/>
              <a:ext cx="396623" cy="866246"/>
            </a:xfrm>
            <a:custGeom>
              <a:avLst/>
              <a:gdLst/>
              <a:ahLst/>
              <a:cxnLst/>
              <a:rect l="0" t="0" r="0" b="0"/>
              <a:pathLst>
                <a:path w="396623" h="866246">
                  <a:moveTo>
                    <a:pt x="357969" y="0"/>
                  </a:moveTo>
                  <a:lnTo>
                    <a:pt x="314006" y="34898"/>
                  </a:lnTo>
                  <a:lnTo>
                    <a:pt x="266089" y="89878"/>
                  </a:lnTo>
                  <a:lnTo>
                    <a:pt x="214248" y="149193"/>
                  </a:lnTo>
                  <a:lnTo>
                    <a:pt x="177569" y="210727"/>
                  </a:lnTo>
                  <a:lnTo>
                    <a:pt x="143631" y="266353"/>
                  </a:lnTo>
                  <a:lnTo>
                    <a:pt x="109901" y="326580"/>
                  </a:lnTo>
                  <a:lnTo>
                    <a:pt x="86873" y="379758"/>
                  </a:lnTo>
                  <a:lnTo>
                    <a:pt x="70713" y="435322"/>
                  </a:lnTo>
                  <a:lnTo>
                    <a:pt x="56255" y="490189"/>
                  </a:lnTo>
                  <a:lnTo>
                    <a:pt x="38618" y="552459"/>
                  </a:lnTo>
                  <a:lnTo>
                    <a:pt x="28080" y="604718"/>
                  </a:lnTo>
                  <a:lnTo>
                    <a:pt x="23138" y="664657"/>
                  </a:lnTo>
                  <a:lnTo>
                    <a:pt x="29873" y="724915"/>
                  </a:lnTo>
                  <a:lnTo>
                    <a:pt x="40307" y="770200"/>
                  </a:lnTo>
                  <a:lnTo>
                    <a:pt x="58866" y="801166"/>
                  </a:lnTo>
                  <a:lnTo>
                    <a:pt x="87242" y="830878"/>
                  </a:lnTo>
                  <a:lnTo>
                    <a:pt x="125935" y="853849"/>
                  </a:lnTo>
                  <a:lnTo>
                    <a:pt x="173925" y="866245"/>
                  </a:lnTo>
                  <a:lnTo>
                    <a:pt x="224019" y="863548"/>
                  </a:lnTo>
                  <a:lnTo>
                    <a:pt x="280340" y="852157"/>
                  </a:lnTo>
                  <a:lnTo>
                    <a:pt x="304750" y="843160"/>
                  </a:lnTo>
                  <a:lnTo>
                    <a:pt x="343630" y="817194"/>
                  </a:lnTo>
                  <a:lnTo>
                    <a:pt x="375557" y="780385"/>
                  </a:lnTo>
                  <a:lnTo>
                    <a:pt x="392296" y="739843"/>
                  </a:lnTo>
                  <a:lnTo>
                    <a:pt x="396622" y="712134"/>
                  </a:lnTo>
                  <a:lnTo>
                    <a:pt x="387879" y="670227"/>
                  </a:lnTo>
                  <a:lnTo>
                    <a:pt x="356728" y="616485"/>
                  </a:lnTo>
                  <a:lnTo>
                    <a:pt x="341430" y="597257"/>
                  </a:lnTo>
                  <a:lnTo>
                    <a:pt x="302896" y="573278"/>
                  </a:lnTo>
                  <a:lnTo>
                    <a:pt x="248844" y="562534"/>
                  </a:lnTo>
                  <a:lnTo>
                    <a:pt x="189404" y="567309"/>
                  </a:lnTo>
                  <a:lnTo>
                    <a:pt x="137228" y="577403"/>
                  </a:lnTo>
                  <a:lnTo>
                    <a:pt x="83259" y="604302"/>
                  </a:lnTo>
                  <a:lnTo>
                    <a:pt x="24656" y="643742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35387" y="242155"/>
              <a:ext cx="596043" cy="743798"/>
            </a:xfrm>
            <a:custGeom>
              <a:avLst/>
              <a:gdLst/>
              <a:ahLst/>
              <a:cxnLst/>
              <a:rect l="0" t="0" r="0" b="0"/>
              <a:pathLst>
                <a:path w="596043" h="743798">
                  <a:moveTo>
                    <a:pt x="281131" y="31585"/>
                  </a:moveTo>
                  <a:lnTo>
                    <a:pt x="240273" y="33925"/>
                  </a:lnTo>
                  <a:lnTo>
                    <a:pt x="202084" y="48396"/>
                  </a:lnTo>
                  <a:lnTo>
                    <a:pt x="144807" y="95217"/>
                  </a:lnTo>
                  <a:lnTo>
                    <a:pt x="84757" y="154299"/>
                  </a:lnTo>
                  <a:lnTo>
                    <a:pt x="51564" y="211176"/>
                  </a:lnTo>
                  <a:lnTo>
                    <a:pt x="29180" y="266412"/>
                  </a:lnTo>
                  <a:lnTo>
                    <a:pt x="10996" y="326588"/>
                  </a:lnTo>
                  <a:lnTo>
                    <a:pt x="0" y="389118"/>
                  </a:lnTo>
                  <a:lnTo>
                    <a:pt x="911" y="443237"/>
                  </a:lnTo>
                  <a:lnTo>
                    <a:pt x="14942" y="504118"/>
                  </a:lnTo>
                  <a:lnTo>
                    <a:pt x="37616" y="557846"/>
                  </a:lnTo>
                  <a:lnTo>
                    <a:pt x="68703" y="615578"/>
                  </a:lnTo>
                  <a:lnTo>
                    <a:pt x="123268" y="673742"/>
                  </a:lnTo>
                  <a:lnTo>
                    <a:pt x="159477" y="707738"/>
                  </a:lnTo>
                  <a:lnTo>
                    <a:pt x="219227" y="734947"/>
                  </a:lnTo>
                  <a:lnTo>
                    <a:pt x="274097" y="743797"/>
                  </a:lnTo>
                  <a:lnTo>
                    <a:pt x="329219" y="740830"/>
                  </a:lnTo>
                  <a:lnTo>
                    <a:pt x="371418" y="732542"/>
                  </a:lnTo>
                  <a:lnTo>
                    <a:pt x="400560" y="717088"/>
                  </a:lnTo>
                  <a:lnTo>
                    <a:pt x="460133" y="670176"/>
                  </a:lnTo>
                  <a:lnTo>
                    <a:pt x="498260" y="629612"/>
                  </a:lnTo>
                  <a:lnTo>
                    <a:pt x="535204" y="568355"/>
                  </a:lnTo>
                  <a:lnTo>
                    <a:pt x="567260" y="505352"/>
                  </a:lnTo>
                  <a:lnTo>
                    <a:pt x="586240" y="444390"/>
                  </a:lnTo>
                  <a:lnTo>
                    <a:pt x="593802" y="408142"/>
                  </a:lnTo>
                  <a:lnTo>
                    <a:pt x="596042" y="358407"/>
                  </a:lnTo>
                  <a:lnTo>
                    <a:pt x="593587" y="304286"/>
                  </a:lnTo>
                  <a:lnTo>
                    <a:pt x="578991" y="243405"/>
                  </a:lnTo>
                  <a:lnTo>
                    <a:pt x="561832" y="189677"/>
                  </a:lnTo>
                  <a:lnTo>
                    <a:pt x="539436" y="148601"/>
                  </a:lnTo>
                  <a:lnTo>
                    <a:pt x="491619" y="86699"/>
                  </a:lnTo>
                  <a:lnTo>
                    <a:pt x="475286" y="71288"/>
                  </a:lnTo>
                  <a:lnTo>
                    <a:pt x="423554" y="39211"/>
                  </a:lnTo>
                  <a:lnTo>
                    <a:pt x="390054" y="23276"/>
                  </a:lnTo>
                  <a:lnTo>
                    <a:pt x="335241" y="13136"/>
                  </a:lnTo>
                  <a:lnTo>
                    <a:pt x="2811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99102" y="562832"/>
              <a:ext cx="343966" cy="325908"/>
            </a:xfrm>
            <a:custGeom>
              <a:avLst/>
              <a:gdLst/>
              <a:ahLst/>
              <a:cxnLst/>
              <a:rect l="0" t="0" r="0" b="0"/>
              <a:pathLst>
                <a:path w="343966" h="325908">
                  <a:moveTo>
                    <a:pt x="249209" y="174162"/>
                  </a:moveTo>
                  <a:lnTo>
                    <a:pt x="237756" y="120018"/>
                  </a:lnTo>
                  <a:lnTo>
                    <a:pt x="219841" y="59538"/>
                  </a:lnTo>
                  <a:lnTo>
                    <a:pt x="195618" y="19589"/>
                  </a:lnTo>
                  <a:lnTo>
                    <a:pt x="188915" y="11452"/>
                  </a:lnTo>
                  <a:lnTo>
                    <a:pt x="168989" y="2411"/>
                  </a:lnTo>
                  <a:lnTo>
                    <a:pt x="157124" y="0"/>
                  </a:lnTo>
                  <a:lnTo>
                    <a:pt x="134583" y="3560"/>
                  </a:lnTo>
                  <a:lnTo>
                    <a:pt x="112866" y="14111"/>
                  </a:lnTo>
                  <a:lnTo>
                    <a:pt x="59765" y="59456"/>
                  </a:lnTo>
                  <a:lnTo>
                    <a:pt x="33720" y="95852"/>
                  </a:lnTo>
                  <a:lnTo>
                    <a:pt x="12364" y="151241"/>
                  </a:lnTo>
                  <a:lnTo>
                    <a:pt x="0" y="214175"/>
                  </a:lnTo>
                  <a:lnTo>
                    <a:pt x="674" y="257768"/>
                  </a:lnTo>
                  <a:lnTo>
                    <a:pt x="6558" y="285020"/>
                  </a:lnTo>
                  <a:lnTo>
                    <a:pt x="16971" y="308830"/>
                  </a:lnTo>
                  <a:lnTo>
                    <a:pt x="25364" y="316583"/>
                  </a:lnTo>
                  <a:lnTo>
                    <a:pt x="47167" y="325198"/>
                  </a:lnTo>
                  <a:lnTo>
                    <a:pt x="69335" y="325907"/>
                  </a:lnTo>
                  <a:lnTo>
                    <a:pt x="90886" y="321153"/>
                  </a:lnTo>
                  <a:lnTo>
                    <a:pt x="122750" y="304153"/>
                  </a:lnTo>
                  <a:lnTo>
                    <a:pt x="143872" y="286918"/>
                  </a:lnTo>
                  <a:lnTo>
                    <a:pt x="158718" y="264440"/>
                  </a:lnTo>
                  <a:lnTo>
                    <a:pt x="183371" y="211882"/>
                  </a:lnTo>
                  <a:lnTo>
                    <a:pt x="195129" y="157610"/>
                  </a:lnTo>
                  <a:lnTo>
                    <a:pt x="200997" y="134050"/>
                  </a:lnTo>
                  <a:lnTo>
                    <a:pt x="203029" y="131043"/>
                  </a:lnTo>
                  <a:lnTo>
                    <a:pt x="204385" y="133718"/>
                  </a:lnTo>
                  <a:lnTo>
                    <a:pt x="218309" y="188881"/>
                  </a:lnTo>
                  <a:lnTo>
                    <a:pt x="231474" y="224927"/>
                  </a:lnTo>
                  <a:lnTo>
                    <a:pt x="270557" y="281478"/>
                  </a:lnTo>
                  <a:lnTo>
                    <a:pt x="285603" y="299067"/>
                  </a:lnTo>
                  <a:lnTo>
                    <a:pt x="312635" y="314376"/>
                  </a:lnTo>
                  <a:lnTo>
                    <a:pt x="343965" y="321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643067" y="566009"/>
              <a:ext cx="263213" cy="307857"/>
            </a:xfrm>
            <a:custGeom>
              <a:avLst/>
              <a:gdLst/>
              <a:ahLst/>
              <a:cxnLst/>
              <a:rect l="0" t="0" r="0" b="0"/>
              <a:pathLst>
                <a:path w="263213" h="307857">
                  <a:moveTo>
                    <a:pt x="0" y="118343"/>
                  </a:moveTo>
                  <a:lnTo>
                    <a:pt x="9065" y="176960"/>
                  </a:lnTo>
                  <a:lnTo>
                    <a:pt x="10240" y="231134"/>
                  </a:lnTo>
                  <a:lnTo>
                    <a:pt x="13591" y="283775"/>
                  </a:lnTo>
                  <a:lnTo>
                    <a:pt x="16080" y="295312"/>
                  </a:lnTo>
                  <a:lnTo>
                    <a:pt x="17739" y="295984"/>
                  </a:lnTo>
                  <a:lnTo>
                    <a:pt x="20620" y="234023"/>
                  </a:lnTo>
                  <a:lnTo>
                    <a:pt x="20928" y="183944"/>
                  </a:lnTo>
                  <a:lnTo>
                    <a:pt x="26608" y="132061"/>
                  </a:lnTo>
                  <a:lnTo>
                    <a:pt x="32942" y="72873"/>
                  </a:lnTo>
                  <a:lnTo>
                    <a:pt x="55176" y="22913"/>
                  </a:lnTo>
                  <a:lnTo>
                    <a:pt x="68976" y="8469"/>
                  </a:lnTo>
                  <a:lnTo>
                    <a:pt x="77570" y="2980"/>
                  </a:lnTo>
                  <a:lnTo>
                    <a:pt x="102716" y="0"/>
                  </a:lnTo>
                  <a:lnTo>
                    <a:pt x="129880" y="3745"/>
                  </a:lnTo>
                  <a:lnTo>
                    <a:pt x="149751" y="13208"/>
                  </a:lnTo>
                  <a:lnTo>
                    <a:pt x="179682" y="37279"/>
                  </a:lnTo>
                  <a:lnTo>
                    <a:pt x="218897" y="92495"/>
                  </a:lnTo>
                  <a:lnTo>
                    <a:pt x="240334" y="146556"/>
                  </a:lnTo>
                  <a:lnTo>
                    <a:pt x="255834" y="196965"/>
                  </a:lnTo>
                  <a:lnTo>
                    <a:pt x="261755" y="258049"/>
                  </a:lnTo>
                  <a:lnTo>
                    <a:pt x="263212" y="3078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02773" y="347391"/>
              <a:ext cx="229891" cy="603242"/>
            </a:xfrm>
            <a:custGeom>
              <a:avLst/>
              <a:gdLst/>
              <a:ahLst/>
              <a:cxnLst/>
              <a:rect l="0" t="0" r="0" b="0"/>
              <a:pathLst>
                <a:path w="229891" h="603242">
                  <a:moveTo>
                    <a:pt x="166719" y="421189"/>
                  </a:moveTo>
                  <a:lnTo>
                    <a:pt x="152147" y="378497"/>
                  </a:lnTo>
                  <a:lnTo>
                    <a:pt x="139186" y="358931"/>
                  </a:lnTo>
                  <a:lnTo>
                    <a:pt x="121726" y="342436"/>
                  </a:lnTo>
                  <a:lnTo>
                    <a:pt x="99149" y="333545"/>
                  </a:lnTo>
                  <a:lnTo>
                    <a:pt x="86577" y="331174"/>
                  </a:lnTo>
                  <a:lnTo>
                    <a:pt x="60131" y="337899"/>
                  </a:lnTo>
                  <a:lnTo>
                    <a:pt x="36288" y="352585"/>
                  </a:lnTo>
                  <a:lnTo>
                    <a:pt x="21792" y="370811"/>
                  </a:lnTo>
                  <a:lnTo>
                    <a:pt x="7054" y="406392"/>
                  </a:lnTo>
                  <a:lnTo>
                    <a:pt x="0" y="460337"/>
                  </a:lnTo>
                  <a:lnTo>
                    <a:pt x="1117" y="500898"/>
                  </a:lnTo>
                  <a:lnTo>
                    <a:pt x="22050" y="557464"/>
                  </a:lnTo>
                  <a:lnTo>
                    <a:pt x="38716" y="583879"/>
                  </a:lnTo>
                  <a:lnTo>
                    <a:pt x="54847" y="596051"/>
                  </a:lnTo>
                  <a:lnTo>
                    <a:pt x="64061" y="600935"/>
                  </a:lnTo>
                  <a:lnTo>
                    <a:pt x="83659" y="603241"/>
                  </a:lnTo>
                  <a:lnTo>
                    <a:pt x="104067" y="599197"/>
                  </a:lnTo>
                  <a:lnTo>
                    <a:pt x="124836" y="589601"/>
                  </a:lnTo>
                  <a:lnTo>
                    <a:pt x="156259" y="559866"/>
                  </a:lnTo>
                  <a:lnTo>
                    <a:pt x="181507" y="516302"/>
                  </a:lnTo>
                  <a:lnTo>
                    <a:pt x="205081" y="452806"/>
                  </a:lnTo>
                  <a:lnTo>
                    <a:pt x="219314" y="398188"/>
                  </a:lnTo>
                  <a:lnTo>
                    <a:pt x="226757" y="342624"/>
                  </a:lnTo>
                  <a:lnTo>
                    <a:pt x="229271" y="281927"/>
                  </a:lnTo>
                  <a:lnTo>
                    <a:pt x="229707" y="222259"/>
                  </a:lnTo>
                  <a:lnTo>
                    <a:pt x="229808" y="179527"/>
                  </a:lnTo>
                  <a:lnTo>
                    <a:pt x="226746" y="125367"/>
                  </a:lnTo>
                  <a:lnTo>
                    <a:pt x="215231" y="64448"/>
                  </a:lnTo>
                  <a:lnTo>
                    <a:pt x="205140" y="24589"/>
                  </a:lnTo>
                  <a:lnTo>
                    <a:pt x="199352" y="15239"/>
                  </a:lnTo>
                  <a:lnTo>
                    <a:pt x="183562" y="1731"/>
                  </a:lnTo>
                  <a:lnTo>
                    <a:pt x="175608" y="0"/>
                  </a:lnTo>
                  <a:lnTo>
                    <a:pt x="167966" y="1186"/>
                  </a:lnTo>
                  <a:lnTo>
                    <a:pt x="160531" y="4317"/>
                  </a:lnTo>
                  <a:lnTo>
                    <a:pt x="149151" y="23393"/>
                  </a:lnTo>
                  <a:lnTo>
                    <a:pt x="139287" y="70137"/>
                  </a:lnTo>
                  <a:lnTo>
                    <a:pt x="139484" y="119082"/>
                  </a:lnTo>
                  <a:lnTo>
                    <a:pt x="144441" y="172650"/>
                  </a:lnTo>
                  <a:lnTo>
                    <a:pt x="145300" y="225495"/>
                  </a:lnTo>
                  <a:lnTo>
                    <a:pt x="153996" y="288253"/>
                  </a:lnTo>
                  <a:lnTo>
                    <a:pt x="163859" y="345017"/>
                  </a:lnTo>
                  <a:lnTo>
                    <a:pt x="168991" y="396280"/>
                  </a:lnTo>
                  <a:lnTo>
                    <a:pt x="177921" y="447344"/>
                  </a:lnTo>
                  <a:lnTo>
                    <a:pt x="191418" y="510713"/>
                  </a:lnTo>
                  <a:lnTo>
                    <a:pt x="211970" y="567899"/>
                  </a:lnTo>
                  <a:lnTo>
                    <a:pt x="229890" y="600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763129" y="299174"/>
              <a:ext cx="275290" cy="637863"/>
            </a:xfrm>
            <a:custGeom>
              <a:avLst/>
              <a:gdLst/>
              <a:ahLst/>
              <a:cxnLst/>
              <a:rect l="0" t="0" r="0" b="0"/>
              <a:pathLst>
                <a:path w="275290" h="637863">
                  <a:moveTo>
                    <a:pt x="269700" y="185136"/>
                  </a:moveTo>
                  <a:lnTo>
                    <a:pt x="275289" y="168369"/>
                  </a:lnTo>
                  <a:lnTo>
                    <a:pt x="274914" y="150778"/>
                  </a:lnTo>
                  <a:lnTo>
                    <a:pt x="265140" y="105300"/>
                  </a:lnTo>
                  <a:lnTo>
                    <a:pt x="244172" y="70624"/>
                  </a:lnTo>
                  <a:lnTo>
                    <a:pt x="185079" y="11855"/>
                  </a:lnTo>
                  <a:lnTo>
                    <a:pt x="161121" y="2838"/>
                  </a:lnTo>
                  <a:lnTo>
                    <a:pt x="136045" y="0"/>
                  </a:lnTo>
                  <a:lnTo>
                    <a:pt x="113201" y="2638"/>
                  </a:lnTo>
                  <a:lnTo>
                    <a:pt x="94470" y="10829"/>
                  </a:lnTo>
                  <a:lnTo>
                    <a:pt x="57792" y="40741"/>
                  </a:lnTo>
                  <a:lnTo>
                    <a:pt x="17764" y="93895"/>
                  </a:lnTo>
                  <a:lnTo>
                    <a:pt x="5650" y="120018"/>
                  </a:lnTo>
                  <a:lnTo>
                    <a:pt x="0" y="162203"/>
                  </a:lnTo>
                  <a:lnTo>
                    <a:pt x="6385" y="210057"/>
                  </a:lnTo>
                  <a:lnTo>
                    <a:pt x="28910" y="265621"/>
                  </a:lnTo>
                  <a:lnTo>
                    <a:pt x="43359" y="287588"/>
                  </a:lnTo>
                  <a:lnTo>
                    <a:pt x="61479" y="305150"/>
                  </a:lnTo>
                  <a:lnTo>
                    <a:pt x="84350" y="314515"/>
                  </a:lnTo>
                  <a:lnTo>
                    <a:pt x="108943" y="317507"/>
                  </a:lnTo>
                  <a:lnTo>
                    <a:pt x="131572" y="314938"/>
                  </a:lnTo>
                  <a:lnTo>
                    <a:pt x="164042" y="301325"/>
                  </a:lnTo>
                  <a:lnTo>
                    <a:pt x="190300" y="282474"/>
                  </a:lnTo>
                  <a:lnTo>
                    <a:pt x="218964" y="246737"/>
                  </a:lnTo>
                  <a:lnTo>
                    <a:pt x="240951" y="195458"/>
                  </a:lnTo>
                  <a:lnTo>
                    <a:pt x="244684" y="192018"/>
                  </a:lnTo>
                  <a:lnTo>
                    <a:pt x="248344" y="193233"/>
                  </a:lnTo>
                  <a:lnTo>
                    <a:pt x="251953" y="197553"/>
                  </a:lnTo>
                  <a:lnTo>
                    <a:pt x="252844" y="217951"/>
                  </a:lnTo>
                  <a:lnTo>
                    <a:pt x="249888" y="265439"/>
                  </a:lnTo>
                  <a:lnTo>
                    <a:pt x="249011" y="323963"/>
                  </a:lnTo>
                  <a:lnTo>
                    <a:pt x="251872" y="376399"/>
                  </a:lnTo>
                  <a:lnTo>
                    <a:pt x="257729" y="431147"/>
                  </a:lnTo>
                  <a:lnTo>
                    <a:pt x="258744" y="489785"/>
                  </a:lnTo>
                  <a:lnTo>
                    <a:pt x="264634" y="547844"/>
                  </a:lnTo>
                  <a:lnTo>
                    <a:pt x="268699" y="607949"/>
                  </a:lnTo>
                  <a:lnTo>
                    <a:pt x="269700" y="637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150777" y="368497"/>
              <a:ext cx="420165" cy="500632"/>
            </a:xfrm>
            <a:custGeom>
              <a:avLst/>
              <a:gdLst/>
              <a:ahLst/>
              <a:cxnLst/>
              <a:rect l="0" t="0" r="0" b="0"/>
              <a:pathLst>
                <a:path w="420165" h="500632">
                  <a:moveTo>
                    <a:pt x="166321" y="0"/>
                  </a:moveTo>
                  <a:lnTo>
                    <a:pt x="148340" y="15641"/>
                  </a:lnTo>
                  <a:lnTo>
                    <a:pt x="107758" y="40433"/>
                  </a:lnTo>
                  <a:lnTo>
                    <a:pt x="50551" y="97947"/>
                  </a:lnTo>
                  <a:lnTo>
                    <a:pt x="28029" y="137501"/>
                  </a:lnTo>
                  <a:lnTo>
                    <a:pt x="16031" y="185410"/>
                  </a:lnTo>
                  <a:lnTo>
                    <a:pt x="5068" y="238470"/>
                  </a:lnTo>
                  <a:lnTo>
                    <a:pt x="0" y="296826"/>
                  </a:lnTo>
                  <a:lnTo>
                    <a:pt x="6692" y="354210"/>
                  </a:lnTo>
                  <a:lnTo>
                    <a:pt x="28259" y="415706"/>
                  </a:lnTo>
                  <a:lnTo>
                    <a:pt x="53274" y="456704"/>
                  </a:lnTo>
                  <a:lnTo>
                    <a:pt x="88502" y="487310"/>
                  </a:lnTo>
                  <a:lnTo>
                    <a:pt x="114967" y="497342"/>
                  </a:lnTo>
                  <a:lnTo>
                    <a:pt x="143497" y="500631"/>
                  </a:lnTo>
                  <a:lnTo>
                    <a:pt x="191274" y="494736"/>
                  </a:lnTo>
                  <a:lnTo>
                    <a:pt x="246812" y="472375"/>
                  </a:lnTo>
                  <a:lnTo>
                    <a:pt x="302700" y="432436"/>
                  </a:lnTo>
                  <a:lnTo>
                    <a:pt x="334631" y="412919"/>
                  </a:lnTo>
                  <a:lnTo>
                    <a:pt x="388360" y="355033"/>
                  </a:lnTo>
                  <a:lnTo>
                    <a:pt x="416775" y="293761"/>
                  </a:lnTo>
                  <a:lnTo>
                    <a:pt x="420164" y="238729"/>
                  </a:lnTo>
                  <a:lnTo>
                    <a:pt x="409658" y="181297"/>
                  </a:lnTo>
                  <a:lnTo>
                    <a:pt x="389386" y="129225"/>
                  </a:lnTo>
                  <a:lnTo>
                    <a:pt x="374354" y="98730"/>
                  </a:lnTo>
                  <a:lnTo>
                    <a:pt x="348844" y="71757"/>
                  </a:lnTo>
                  <a:lnTo>
                    <a:pt x="314768" y="47778"/>
                  </a:lnTo>
                  <a:lnTo>
                    <a:pt x="260635" y="23605"/>
                  </a:lnTo>
                  <a:lnTo>
                    <a:pt x="19790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68497" y="1605270"/>
            <a:ext cx="2505783" cy="395145"/>
            <a:chOff x="368497" y="1605270"/>
            <a:chExt cx="2505783" cy="395145"/>
          </a:xfrm>
        </p:grpSpPr>
        <p:sp>
          <p:nvSpPr>
            <p:cNvPr id="10" name="Freeform 9"/>
            <p:cNvSpPr/>
            <p:nvPr/>
          </p:nvSpPr>
          <p:spPr>
            <a:xfrm>
              <a:off x="558048" y="1621388"/>
              <a:ext cx="10491" cy="294799"/>
            </a:xfrm>
            <a:custGeom>
              <a:avLst/>
              <a:gdLst/>
              <a:ahLst/>
              <a:cxnLst/>
              <a:rect l="0" t="0" r="0" b="0"/>
              <a:pathLst>
                <a:path w="10491" h="294799">
                  <a:moveTo>
                    <a:pt x="10490" y="0"/>
                  </a:moveTo>
                  <a:lnTo>
                    <a:pt x="7371" y="42692"/>
                  </a:lnTo>
                  <a:lnTo>
                    <a:pt x="938" y="103238"/>
                  </a:lnTo>
                  <a:lnTo>
                    <a:pt x="155" y="158217"/>
                  </a:lnTo>
                  <a:lnTo>
                    <a:pt x="0" y="214137"/>
                  </a:lnTo>
                  <a:lnTo>
                    <a:pt x="8300" y="274918"/>
                  </a:lnTo>
                  <a:lnTo>
                    <a:pt x="1049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8497" y="1605270"/>
              <a:ext cx="379027" cy="37176"/>
            </a:xfrm>
            <a:custGeom>
              <a:avLst/>
              <a:gdLst/>
              <a:ahLst/>
              <a:cxnLst/>
              <a:rect l="0" t="0" r="0" b="0"/>
              <a:pathLst>
                <a:path w="379027" h="37176">
                  <a:moveTo>
                    <a:pt x="379026" y="5590"/>
                  </a:moveTo>
                  <a:lnTo>
                    <a:pt x="362258" y="0"/>
                  </a:lnTo>
                  <a:lnTo>
                    <a:pt x="300461" y="4045"/>
                  </a:lnTo>
                  <a:lnTo>
                    <a:pt x="239765" y="10874"/>
                  </a:lnTo>
                  <a:lnTo>
                    <a:pt x="181545" y="16252"/>
                  </a:lnTo>
                  <a:lnTo>
                    <a:pt x="118052" y="24247"/>
                  </a:lnTo>
                  <a:lnTo>
                    <a:pt x="71243" y="29055"/>
                  </a:lnTo>
                  <a:lnTo>
                    <a:pt x="29688" y="34769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1512" y="1800373"/>
              <a:ext cx="160375" cy="154506"/>
            </a:xfrm>
            <a:custGeom>
              <a:avLst/>
              <a:gdLst/>
              <a:ahLst/>
              <a:cxnLst/>
              <a:rect l="0" t="0" r="0" b="0"/>
              <a:pathLst>
                <a:path w="160375" h="154506">
                  <a:moveTo>
                    <a:pt x="86539" y="0"/>
                  </a:moveTo>
                  <a:lnTo>
                    <a:pt x="33512" y="29308"/>
                  </a:lnTo>
                  <a:lnTo>
                    <a:pt x="18908" y="45781"/>
                  </a:lnTo>
                  <a:lnTo>
                    <a:pt x="0" y="90541"/>
                  </a:lnTo>
                  <a:lnTo>
                    <a:pt x="1674" y="113940"/>
                  </a:lnTo>
                  <a:lnTo>
                    <a:pt x="5396" y="125093"/>
                  </a:lnTo>
                  <a:lnTo>
                    <a:pt x="18890" y="140605"/>
                  </a:lnTo>
                  <a:lnTo>
                    <a:pt x="27402" y="146379"/>
                  </a:lnTo>
                  <a:lnTo>
                    <a:pt x="61738" y="154505"/>
                  </a:lnTo>
                  <a:lnTo>
                    <a:pt x="95958" y="151324"/>
                  </a:lnTo>
                  <a:lnTo>
                    <a:pt x="117632" y="139785"/>
                  </a:lnTo>
                  <a:lnTo>
                    <a:pt x="146445" y="113557"/>
                  </a:lnTo>
                  <a:lnTo>
                    <a:pt x="154552" y="103781"/>
                  </a:lnTo>
                  <a:lnTo>
                    <a:pt x="158787" y="93753"/>
                  </a:lnTo>
                  <a:lnTo>
                    <a:pt x="160374" y="73253"/>
                  </a:lnTo>
                  <a:lnTo>
                    <a:pt x="149100" y="41981"/>
                  </a:lnTo>
                  <a:lnTo>
                    <a:pt x="134231" y="27237"/>
                  </a:lnTo>
                  <a:lnTo>
                    <a:pt x="112369" y="15479"/>
                  </a:lnTo>
                  <a:lnTo>
                    <a:pt x="9706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66308" y="1608346"/>
              <a:ext cx="144470" cy="307841"/>
            </a:xfrm>
            <a:custGeom>
              <a:avLst/>
              <a:gdLst/>
              <a:ahLst/>
              <a:cxnLst/>
              <a:rect l="0" t="0" r="0" b="0"/>
              <a:pathLst>
                <a:path w="144470" h="307841">
                  <a:moveTo>
                    <a:pt x="81298" y="307840"/>
                  </a:moveTo>
                  <a:lnTo>
                    <a:pt x="63340" y="245560"/>
                  </a:lnTo>
                  <a:lnTo>
                    <a:pt x="46512" y="194629"/>
                  </a:lnTo>
                  <a:lnTo>
                    <a:pt x="10437" y="137417"/>
                  </a:lnTo>
                  <a:lnTo>
                    <a:pt x="3011" y="116283"/>
                  </a:lnTo>
                  <a:lnTo>
                    <a:pt x="0" y="78077"/>
                  </a:lnTo>
                  <a:lnTo>
                    <a:pt x="7167" y="39461"/>
                  </a:lnTo>
                  <a:lnTo>
                    <a:pt x="17545" y="20494"/>
                  </a:lnTo>
                  <a:lnTo>
                    <a:pt x="36196" y="7385"/>
                  </a:lnTo>
                  <a:lnTo>
                    <a:pt x="58913" y="0"/>
                  </a:lnTo>
                  <a:lnTo>
                    <a:pt x="91433" y="2419"/>
                  </a:lnTo>
                  <a:lnTo>
                    <a:pt x="144469" y="13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52849" y="1810901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3783" y="0"/>
                  </a:lnTo>
                  <a:lnTo>
                    <a:pt x="4883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95005" y="180037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21347" y="1767406"/>
              <a:ext cx="147400" cy="156481"/>
            </a:xfrm>
            <a:custGeom>
              <a:avLst/>
              <a:gdLst/>
              <a:ahLst/>
              <a:cxnLst/>
              <a:rect l="0" t="0" r="0" b="0"/>
              <a:pathLst>
                <a:path w="147400" h="156481">
                  <a:moveTo>
                    <a:pt x="0" y="43495"/>
                  </a:moveTo>
                  <a:lnTo>
                    <a:pt x="0" y="92426"/>
                  </a:lnTo>
                  <a:lnTo>
                    <a:pt x="5589" y="151556"/>
                  </a:lnTo>
                  <a:lnTo>
                    <a:pt x="6065" y="156480"/>
                  </a:lnTo>
                  <a:lnTo>
                    <a:pt x="5213" y="155083"/>
                  </a:lnTo>
                  <a:lnTo>
                    <a:pt x="2317" y="141053"/>
                  </a:lnTo>
                  <a:lnTo>
                    <a:pt x="3577" y="90798"/>
                  </a:lnTo>
                  <a:lnTo>
                    <a:pt x="9155" y="30482"/>
                  </a:lnTo>
                  <a:lnTo>
                    <a:pt x="14292" y="19612"/>
                  </a:lnTo>
                  <a:lnTo>
                    <a:pt x="32478" y="4414"/>
                  </a:lnTo>
                  <a:lnTo>
                    <a:pt x="53039" y="0"/>
                  </a:lnTo>
                  <a:lnTo>
                    <a:pt x="63435" y="460"/>
                  </a:lnTo>
                  <a:lnTo>
                    <a:pt x="81226" y="7211"/>
                  </a:lnTo>
                  <a:lnTo>
                    <a:pt x="89245" y="12287"/>
                  </a:lnTo>
                  <a:lnTo>
                    <a:pt x="101276" y="27285"/>
                  </a:lnTo>
                  <a:lnTo>
                    <a:pt x="125990" y="86035"/>
                  </a:lnTo>
                  <a:lnTo>
                    <a:pt x="147399" y="148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08499" y="1644026"/>
              <a:ext cx="136925" cy="307465"/>
            </a:xfrm>
            <a:custGeom>
              <a:avLst/>
              <a:gdLst/>
              <a:ahLst/>
              <a:cxnLst/>
              <a:rect l="0" t="0" r="0" b="0"/>
              <a:pathLst>
                <a:path w="136925" h="307465">
                  <a:moveTo>
                    <a:pt x="107645" y="208989"/>
                  </a:moveTo>
                  <a:lnTo>
                    <a:pt x="93073" y="166297"/>
                  </a:lnTo>
                  <a:lnTo>
                    <a:pt x="87402" y="155961"/>
                  </a:lnTo>
                  <a:lnTo>
                    <a:pt x="78942" y="149071"/>
                  </a:lnTo>
                  <a:lnTo>
                    <a:pt x="57064" y="141415"/>
                  </a:lnTo>
                  <a:lnTo>
                    <a:pt x="34862" y="144251"/>
                  </a:lnTo>
                  <a:lnTo>
                    <a:pt x="24028" y="148283"/>
                  </a:lnTo>
                  <a:lnTo>
                    <a:pt x="15636" y="155650"/>
                  </a:lnTo>
                  <a:lnTo>
                    <a:pt x="3191" y="176314"/>
                  </a:lnTo>
                  <a:lnTo>
                    <a:pt x="0" y="201096"/>
                  </a:lnTo>
                  <a:lnTo>
                    <a:pt x="7484" y="255133"/>
                  </a:lnTo>
                  <a:lnTo>
                    <a:pt x="22466" y="291292"/>
                  </a:lnTo>
                  <a:lnTo>
                    <a:pt x="30972" y="298953"/>
                  </a:lnTo>
                  <a:lnTo>
                    <a:pt x="52901" y="307464"/>
                  </a:lnTo>
                  <a:lnTo>
                    <a:pt x="62960" y="307395"/>
                  </a:lnTo>
                  <a:lnTo>
                    <a:pt x="80376" y="301078"/>
                  </a:lnTo>
                  <a:lnTo>
                    <a:pt x="95916" y="284233"/>
                  </a:lnTo>
                  <a:lnTo>
                    <a:pt x="114698" y="248441"/>
                  </a:lnTo>
                  <a:lnTo>
                    <a:pt x="124553" y="205081"/>
                  </a:lnTo>
                  <a:lnTo>
                    <a:pt x="133472" y="149206"/>
                  </a:lnTo>
                  <a:lnTo>
                    <a:pt x="136924" y="87562"/>
                  </a:lnTo>
                  <a:lnTo>
                    <a:pt x="130489" y="37570"/>
                  </a:lnTo>
                  <a:lnTo>
                    <a:pt x="124427" y="7241"/>
                  </a:lnTo>
                  <a:lnTo>
                    <a:pt x="121173" y="791"/>
                  </a:lnTo>
                  <a:lnTo>
                    <a:pt x="117833" y="0"/>
                  </a:lnTo>
                  <a:lnTo>
                    <a:pt x="114438" y="2983"/>
                  </a:lnTo>
                  <a:lnTo>
                    <a:pt x="104069" y="40715"/>
                  </a:lnTo>
                  <a:lnTo>
                    <a:pt x="104766" y="90760"/>
                  </a:lnTo>
                  <a:lnTo>
                    <a:pt x="112382" y="142633"/>
                  </a:lnTo>
                  <a:lnTo>
                    <a:pt x="124266" y="195752"/>
                  </a:lnTo>
                  <a:lnTo>
                    <a:pt x="128703" y="240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95005" y="1695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75353" y="1617861"/>
              <a:ext cx="267218" cy="298912"/>
            </a:xfrm>
            <a:custGeom>
              <a:avLst/>
              <a:gdLst/>
              <a:ahLst/>
              <a:cxnLst/>
              <a:rect l="0" t="0" r="0" b="0"/>
              <a:pathLst>
                <a:path w="267218" h="298912">
                  <a:moveTo>
                    <a:pt x="193517" y="45641"/>
                  </a:moveTo>
                  <a:lnTo>
                    <a:pt x="156431" y="10894"/>
                  </a:lnTo>
                  <a:lnTo>
                    <a:pt x="138430" y="1732"/>
                  </a:lnTo>
                  <a:lnTo>
                    <a:pt x="115612" y="0"/>
                  </a:lnTo>
                  <a:lnTo>
                    <a:pt x="92212" y="4299"/>
                  </a:lnTo>
                  <a:lnTo>
                    <a:pt x="65885" y="19874"/>
                  </a:lnTo>
                  <a:lnTo>
                    <a:pt x="28863" y="52964"/>
                  </a:lnTo>
                  <a:lnTo>
                    <a:pt x="13189" y="79396"/>
                  </a:lnTo>
                  <a:lnTo>
                    <a:pt x="1137" y="109455"/>
                  </a:lnTo>
                  <a:lnTo>
                    <a:pt x="0" y="130155"/>
                  </a:lnTo>
                  <a:lnTo>
                    <a:pt x="11882" y="189785"/>
                  </a:lnTo>
                  <a:lnTo>
                    <a:pt x="28684" y="245254"/>
                  </a:lnTo>
                  <a:lnTo>
                    <a:pt x="44722" y="271552"/>
                  </a:lnTo>
                  <a:lnTo>
                    <a:pt x="69881" y="294162"/>
                  </a:lnTo>
                  <a:lnTo>
                    <a:pt x="79508" y="297889"/>
                  </a:lnTo>
                  <a:lnTo>
                    <a:pt x="99562" y="298911"/>
                  </a:lnTo>
                  <a:lnTo>
                    <a:pt x="117054" y="292347"/>
                  </a:lnTo>
                  <a:lnTo>
                    <a:pt x="152937" y="269068"/>
                  </a:lnTo>
                  <a:lnTo>
                    <a:pt x="166903" y="252567"/>
                  </a:lnTo>
                  <a:lnTo>
                    <a:pt x="172265" y="243253"/>
                  </a:lnTo>
                  <a:lnTo>
                    <a:pt x="175103" y="223546"/>
                  </a:lnTo>
                  <a:lnTo>
                    <a:pt x="174222" y="213377"/>
                  </a:lnTo>
                  <a:lnTo>
                    <a:pt x="167004" y="195840"/>
                  </a:lnTo>
                  <a:lnTo>
                    <a:pt x="161804" y="187887"/>
                  </a:lnTo>
                  <a:lnTo>
                    <a:pt x="153657" y="182586"/>
                  </a:lnTo>
                  <a:lnTo>
                    <a:pt x="132128" y="176695"/>
                  </a:lnTo>
                  <a:lnTo>
                    <a:pt x="128024" y="173955"/>
                  </a:lnTo>
                  <a:lnTo>
                    <a:pt x="128798" y="170958"/>
                  </a:lnTo>
                  <a:lnTo>
                    <a:pt x="132824" y="167790"/>
                  </a:lnTo>
                  <a:lnTo>
                    <a:pt x="193196" y="156422"/>
                  </a:lnTo>
                  <a:lnTo>
                    <a:pt x="248211" y="151650"/>
                  </a:lnTo>
                  <a:lnTo>
                    <a:pt x="267217" y="150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87432" y="1639111"/>
              <a:ext cx="186766" cy="258562"/>
            </a:xfrm>
            <a:custGeom>
              <a:avLst/>
              <a:gdLst/>
              <a:ahLst/>
              <a:cxnLst/>
              <a:rect l="0" t="0" r="0" b="0"/>
              <a:pathLst>
                <a:path w="186766" h="258562">
                  <a:moveTo>
                    <a:pt x="176236" y="55977"/>
                  </a:moveTo>
                  <a:lnTo>
                    <a:pt x="166661" y="31930"/>
                  </a:lnTo>
                  <a:lnTo>
                    <a:pt x="155993" y="17603"/>
                  </a:lnTo>
                  <a:lnTo>
                    <a:pt x="131243" y="1973"/>
                  </a:lnTo>
                  <a:lnTo>
                    <a:pt x="111786" y="0"/>
                  </a:lnTo>
                  <a:lnTo>
                    <a:pt x="91439" y="4192"/>
                  </a:lnTo>
                  <a:lnTo>
                    <a:pt x="61424" y="19706"/>
                  </a:lnTo>
                  <a:lnTo>
                    <a:pt x="37193" y="40290"/>
                  </a:lnTo>
                  <a:lnTo>
                    <a:pt x="16365" y="68097"/>
                  </a:lnTo>
                  <a:lnTo>
                    <a:pt x="6526" y="88269"/>
                  </a:lnTo>
                  <a:lnTo>
                    <a:pt x="0" y="130536"/>
                  </a:lnTo>
                  <a:lnTo>
                    <a:pt x="3655" y="174514"/>
                  </a:lnTo>
                  <a:lnTo>
                    <a:pt x="12186" y="196788"/>
                  </a:lnTo>
                  <a:lnTo>
                    <a:pt x="36726" y="235740"/>
                  </a:lnTo>
                  <a:lnTo>
                    <a:pt x="53401" y="250125"/>
                  </a:lnTo>
                  <a:lnTo>
                    <a:pt x="62760" y="255599"/>
                  </a:lnTo>
                  <a:lnTo>
                    <a:pt x="85638" y="258561"/>
                  </a:lnTo>
                  <a:lnTo>
                    <a:pt x="143812" y="247948"/>
                  </a:lnTo>
                  <a:lnTo>
                    <a:pt x="186765" y="234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58424" y="1631917"/>
              <a:ext cx="147400" cy="272481"/>
            </a:xfrm>
            <a:custGeom>
              <a:avLst/>
              <a:gdLst/>
              <a:ahLst/>
              <a:cxnLst/>
              <a:rect l="0" t="0" r="0" b="0"/>
              <a:pathLst>
                <a:path w="147400" h="272481">
                  <a:moveTo>
                    <a:pt x="0" y="94756"/>
                  </a:moveTo>
                  <a:lnTo>
                    <a:pt x="5590" y="156849"/>
                  </a:lnTo>
                  <a:lnTo>
                    <a:pt x="21331" y="218761"/>
                  </a:lnTo>
                  <a:lnTo>
                    <a:pt x="31405" y="272480"/>
                  </a:lnTo>
                  <a:lnTo>
                    <a:pt x="33805" y="270560"/>
                  </a:lnTo>
                  <a:lnTo>
                    <a:pt x="36575" y="264601"/>
                  </a:lnTo>
                  <a:lnTo>
                    <a:pt x="36533" y="248622"/>
                  </a:lnTo>
                  <a:lnTo>
                    <a:pt x="31067" y="192271"/>
                  </a:lnTo>
                  <a:lnTo>
                    <a:pt x="20262" y="141704"/>
                  </a:lnTo>
                  <a:lnTo>
                    <a:pt x="16024" y="112112"/>
                  </a:lnTo>
                  <a:lnTo>
                    <a:pt x="25753" y="53541"/>
                  </a:lnTo>
                  <a:lnTo>
                    <a:pt x="41036" y="21323"/>
                  </a:lnTo>
                  <a:lnTo>
                    <a:pt x="49584" y="14215"/>
                  </a:lnTo>
                  <a:lnTo>
                    <a:pt x="71560" y="6318"/>
                  </a:lnTo>
                  <a:lnTo>
                    <a:pt x="128155" y="83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90010" y="1779316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0"/>
                  </a:moveTo>
                  <a:lnTo>
                    <a:pt x="99392" y="8333"/>
                  </a:lnTo>
                  <a:lnTo>
                    <a:pt x="64545" y="6758"/>
                  </a:lnTo>
                  <a:lnTo>
                    <a:pt x="31993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21637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21637" y="181090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9067" y="1958309"/>
              <a:ext cx="2295213" cy="42106"/>
            </a:xfrm>
            <a:custGeom>
              <a:avLst/>
              <a:gdLst/>
              <a:ahLst/>
              <a:cxnLst/>
              <a:rect l="0" t="0" r="0" b="0"/>
              <a:pathLst>
                <a:path w="2295213" h="42106">
                  <a:moveTo>
                    <a:pt x="2295212" y="10520"/>
                  </a:moveTo>
                  <a:lnTo>
                    <a:pt x="2278445" y="16109"/>
                  </a:lnTo>
                  <a:lnTo>
                    <a:pt x="2245661" y="13995"/>
                  </a:lnTo>
                  <a:lnTo>
                    <a:pt x="2191491" y="3971"/>
                  </a:lnTo>
                  <a:lnTo>
                    <a:pt x="2128799" y="777"/>
                  </a:lnTo>
                  <a:lnTo>
                    <a:pt x="2065419" y="146"/>
                  </a:lnTo>
                  <a:lnTo>
                    <a:pt x="2002640" y="22"/>
                  </a:lnTo>
                  <a:lnTo>
                    <a:pt x="1946481" y="0"/>
                  </a:lnTo>
                  <a:lnTo>
                    <a:pt x="1894617" y="1164"/>
                  </a:lnTo>
                  <a:lnTo>
                    <a:pt x="1838226" y="8325"/>
                  </a:lnTo>
                  <a:lnTo>
                    <a:pt x="1785463" y="9869"/>
                  </a:lnTo>
                  <a:lnTo>
                    <a:pt x="1728495" y="10327"/>
                  </a:lnTo>
                  <a:lnTo>
                    <a:pt x="1674571" y="10462"/>
                  </a:lnTo>
                  <a:lnTo>
                    <a:pt x="1624668" y="10503"/>
                  </a:lnTo>
                  <a:lnTo>
                    <a:pt x="1571474" y="16105"/>
                  </a:lnTo>
                  <a:lnTo>
                    <a:pt x="1513343" y="12064"/>
                  </a:lnTo>
                  <a:lnTo>
                    <a:pt x="1453817" y="10825"/>
                  </a:lnTo>
                  <a:lnTo>
                    <a:pt x="1394139" y="17816"/>
                  </a:lnTo>
                  <a:lnTo>
                    <a:pt x="1334171" y="20410"/>
                  </a:lnTo>
                  <a:lnTo>
                    <a:pt x="1271936" y="20922"/>
                  </a:lnTo>
                  <a:lnTo>
                    <a:pt x="1214583" y="21023"/>
                  </a:lnTo>
                  <a:lnTo>
                    <a:pt x="1158193" y="21043"/>
                  </a:lnTo>
                  <a:lnTo>
                    <a:pt x="1101994" y="21047"/>
                  </a:lnTo>
                  <a:lnTo>
                    <a:pt x="1054283" y="26637"/>
                  </a:lnTo>
                  <a:lnTo>
                    <a:pt x="1003101" y="30113"/>
                  </a:lnTo>
                  <a:lnTo>
                    <a:pt x="941811" y="24052"/>
                  </a:lnTo>
                  <a:lnTo>
                    <a:pt x="881524" y="21642"/>
                  </a:lnTo>
                  <a:lnTo>
                    <a:pt x="830901" y="21224"/>
                  </a:lnTo>
                  <a:lnTo>
                    <a:pt x="781976" y="21100"/>
                  </a:lnTo>
                  <a:lnTo>
                    <a:pt x="723523" y="21058"/>
                  </a:lnTo>
                  <a:lnTo>
                    <a:pt x="675421" y="21051"/>
                  </a:lnTo>
                  <a:lnTo>
                    <a:pt x="612831" y="21049"/>
                  </a:lnTo>
                  <a:lnTo>
                    <a:pt x="557876" y="21048"/>
                  </a:lnTo>
                  <a:lnTo>
                    <a:pt x="496199" y="21048"/>
                  </a:lnTo>
                  <a:lnTo>
                    <a:pt x="433367" y="21048"/>
                  </a:lnTo>
                  <a:lnTo>
                    <a:pt x="373036" y="13812"/>
                  </a:lnTo>
                  <a:lnTo>
                    <a:pt x="316058" y="11170"/>
                  </a:lnTo>
                  <a:lnTo>
                    <a:pt x="259743" y="10648"/>
                  </a:lnTo>
                  <a:lnTo>
                    <a:pt x="196323" y="17781"/>
                  </a:lnTo>
                  <a:lnTo>
                    <a:pt x="134403" y="20403"/>
                  </a:lnTo>
                  <a:lnTo>
                    <a:pt x="71782" y="26510"/>
                  </a:lnTo>
                  <a:lnTo>
                    <a:pt x="17901" y="39243"/>
                  </a:lnTo>
                  <a:lnTo>
                    <a:pt x="0" y="42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86575" y="2254592"/>
            <a:ext cx="395510" cy="364724"/>
            <a:chOff x="286575" y="2254592"/>
            <a:chExt cx="395510" cy="364724"/>
          </a:xfrm>
        </p:grpSpPr>
        <p:sp>
          <p:nvSpPr>
            <p:cNvPr id="27" name="Freeform 26"/>
            <p:cNvSpPr/>
            <p:nvPr/>
          </p:nvSpPr>
          <p:spPr>
            <a:xfrm>
              <a:off x="484310" y="2337326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6575" y="2254592"/>
              <a:ext cx="395510" cy="364724"/>
            </a:xfrm>
            <a:custGeom>
              <a:avLst/>
              <a:gdLst/>
              <a:ahLst/>
              <a:cxnLst/>
              <a:rect l="0" t="0" r="0" b="0"/>
              <a:pathLst>
                <a:path w="395510" h="364724">
                  <a:moveTo>
                    <a:pt x="313549" y="30091"/>
                  </a:moveTo>
                  <a:lnTo>
                    <a:pt x="258504" y="6067"/>
                  </a:lnTo>
                  <a:lnTo>
                    <a:pt x="203977" y="0"/>
                  </a:lnTo>
                  <a:lnTo>
                    <a:pt x="148405" y="4390"/>
                  </a:lnTo>
                  <a:lnTo>
                    <a:pt x="114489" y="18837"/>
                  </a:lnTo>
                  <a:lnTo>
                    <a:pt x="59488" y="64001"/>
                  </a:lnTo>
                  <a:lnTo>
                    <a:pt x="28054" y="111486"/>
                  </a:lnTo>
                  <a:lnTo>
                    <a:pt x="5476" y="166589"/>
                  </a:lnTo>
                  <a:lnTo>
                    <a:pt x="0" y="209615"/>
                  </a:lnTo>
                  <a:lnTo>
                    <a:pt x="4958" y="236222"/>
                  </a:lnTo>
                  <a:lnTo>
                    <a:pt x="27205" y="281899"/>
                  </a:lnTo>
                  <a:lnTo>
                    <a:pt x="55299" y="316311"/>
                  </a:lnTo>
                  <a:lnTo>
                    <a:pt x="83392" y="337295"/>
                  </a:lnTo>
                  <a:lnTo>
                    <a:pt x="134758" y="359307"/>
                  </a:lnTo>
                  <a:lnTo>
                    <a:pt x="177386" y="364723"/>
                  </a:lnTo>
                  <a:lnTo>
                    <a:pt x="221472" y="360739"/>
                  </a:lnTo>
                  <a:lnTo>
                    <a:pt x="269884" y="340506"/>
                  </a:lnTo>
                  <a:lnTo>
                    <a:pt x="301391" y="319638"/>
                  </a:lnTo>
                  <a:lnTo>
                    <a:pt x="355362" y="259216"/>
                  </a:lnTo>
                  <a:lnTo>
                    <a:pt x="378090" y="219110"/>
                  </a:lnTo>
                  <a:lnTo>
                    <a:pt x="392675" y="168987"/>
                  </a:lnTo>
                  <a:lnTo>
                    <a:pt x="395509" y="141736"/>
                  </a:lnTo>
                  <a:lnTo>
                    <a:pt x="390530" y="120265"/>
                  </a:lnTo>
                  <a:lnTo>
                    <a:pt x="361728" y="65536"/>
                  </a:lnTo>
                  <a:lnTo>
                    <a:pt x="348220" y="47405"/>
                  </a:lnTo>
                  <a:lnTo>
                    <a:pt x="328178" y="34667"/>
                  </a:lnTo>
                  <a:lnTo>
                    <a:pt x="281963" y="19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79108" y="2221513"/>
            <a:ext cx="2853224" cy="789638"/>
            <a:chOff x="779108" y="2221513"/>
            <a:chExt cx="2853224" cy="789638"/>
          </a:xfrm>
        </p:grpSpPr>
        <p:sp>
          <p:nvSpPr>
            <p:cNvPr id="30" name="Freeform 29"/>
            <p:cNvSpPr/>
            <p:nvPr/>
          </p:nvSpPr>
          <p:spPr>
            <a:xfrm>
              <a:off x="779108" y="2284683"/>
              <a:ext cx="347064" cy="294985"/>
            </a:xfrm>
            <a:custGeom>
              <a:avLst/>
              <a:gdLst/>
              <a:ahLst/>
              <a:cxnLst/>
              <a:rect l="0" t="0" r="0" b="0"/>
              <a:pathLst>
                <a:path w="347064" h="294985">
                  <a:moveTo>
                    <a:pt x="0" y="42115"/>
                  </a:moveTo>
                  <a:lnTo>
                    <a:pt x="3120" y="99379"/>
                  </a:lnTo>
                  <a:lnTo>
                    <a:pt x="14655" y="160271"/>
                  </a:lnTo>
                  <a:lnTo>
                    <a:pt x="35434" y="216189"/>
                  </a:lnTo>
                  <a:lnTo>
                    <a:pt x="55136" y="259124"/>
                  </a:lnTo>
                  <a:lnTo>
                    <a:pt x="61324" y="267506"/>
                  </a:lnTo>
                  <a:lnTo>
                    <a:pt x="71298" y="271924"/>
                  </a:lnTo>
                  <a:lnTo>
                    <a:pt x="97979" y="273714"/>
                  </a:lnTo>
                  <a:lnTo>
                    <a:pt x="109773" y="270213"/>
                  </a:lnTo>
                  <a:lnTo>
                    <a:pt x="129117" y="256966"/>
                  </a:lnTo>
                  <a:lnTo>
                    <a:pt x="142393" y="236260"/>
                  </a:lnTo>
                  <a:lnTo>
                    <a:pt x="160448" y="190429"/>
                  </a:lnTo>
                  <a:lnTo>
                    <a:pt x="163118" y="188954"/>
                  </a:lnTo>
                  <a:lnTo>
                    <a:pt x="177563" y="242723"/>
                  </a:lnTo>
                  <a:lnTo>
                    <a:pt x="201147" y="281262"/>
                  </a:lnTo>
                  <a:lnTo>
                    <a:pt x="207798" y="289284"/>
                  </a:lnTo>
                  <a:lnTo>
                    <a:pt x="215741" y="293462"/>
                  </a:lnTo>
                  <a:lnTo>
                    <a:pt x="233925" y="294984"/>
                  </a:lnTo>
                  <a:lnTo>
                    <a:pt x="242518" y="291413"/>
                  </a:lnTo>
                  <a:lnTo>
                    <a:pt x="302947" y="239146"/>
                  </a:lnTo>
                  <a:lnTo>
                    <a:pt x="332933" y="199447"/>
                  </a:lnTo>
                  <a:lnTo>
                    <a:pt x="340993" y="175601"/>
                  </a:lnTo>
                  <a:lnTo>
                    <a:pt x="346167" y="116575"/>
                  </a:lnTo>
                  <a:lnTo>
                    <a:pt x="347063" y="65867"/>
                  </a:lnTo>
                  <a:lnTo>
                    <a:pt x="339058" y="11101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10777" y="2442611"/>
              <a:ext cx="94757" cy="107896"/>
            </a:xfrm>
            <a:custGeom>
              <a:avLst/>
              <a:gdLst/>
              <a:ahLst/>
              <a:cxnLst/>
              <a:rect l="0" t="0" r="0" b="0"/>
              <a:pathLst>
                <a:path w="94757" h="107896">
                  <a:moveTo>
                    <a:pt x="0" y="10528"/>
                  </a:moveTo>
                  <a:lnTo>
                    <a:pt x="0" y="69145"/>
                  </a:lnTo>
                  <a:lnTo>
                    <a:pt x="11178" y="103936"/>
                  </a:lnTo>
                  <a:lnTo>
                    <a:pt x="13301" y="107895"/>
                  </a:lnTo>
                  <a:lnTo>
                    <a:pt x="13547" y="107025"/>
                  </a:lnTo>
                  <a:lnTo>
                    <a:pt x="1640" y="45923"/>
                  </a:lnTo>
                  <a:lnTo>
                    <a:pt x="4603" y="35294"/>
                  </a:lnTo>
                  <a:lnTo>
                    <a:pt x="17253" y="17246"/>
                  </a:lnTo>
                  <a:lnTo>
                    <a:pt x="37694" y="766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89761" y="246366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89761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58868" y="2326798"/>
              <a:ext cx="20407" cy="242156"/>
            </a:xfrm>
            <a:custGeom>
              <a:avLst/>
              <a:gdLst/>
              <a:ahLst/>
              <a:cxnLst/>
              <a:rect l="0" t="0" r="0" b="0"/>
              <a:pathLst>
                <a:path w="20407" h="242156">
                  <a:moveTo>
                    <a:pt x="9878" y="0"/>
                  </a:moveTo>
                  <a:lnTo>
                    <a:pt x="2642" y="27556"/>
                  </a:lnTo>
                  <a:lnTo>
                    <a:pt x="0" y="90017"/>
                  </a:lnTo>
                  <a:lnTo>
                    <a:pt x="2662" y="142875"/>
                  </a:lnTo>
                  <a:lnTo>
                    <a:pt x="14042" y="202657"/>
                  </a:lnTo>
                  <a:lnTo>
                    <a:pt x="2040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73989" y="2411026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67806" y="11178"/>
                  </a:lnTo>
                  <a:lnTo>
                    <a:pt x="126257" y="27511"/>
                  </a:lnTo>
                  <a:lnTo>
                    <a:pt x="64778" y="45549"/>
                  </a:lnTo>
                  <a:lnTo>
                    <a:pt x="11766" y="600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99128" y="2376704"/>
              <a:ext cx="111774" cy="171193"/>
            </a:xfrm>
            <a:custGeom>
              <a:avLst/>
              <a:gdLst/>
              <a:ahLst/>
              <a:cxnLst/>
              <a:rect l="0" t="0" r="0" b="0"/>
              <a:pathLst>
                <a:path w="111774" h="171193">
                  <a:moveTo>
                    <a:pt x="6488" y="108021"/>
                  </a:moveTo>
                  <a:lnTo>
                    <a:pt x="17667" y="96843"/>
                  </a:lnTo>
                  <a:lnTo>
                    <a:pt x="79705" y="67588"/>
                  </a:lnTo>
                  <a:lnTo>
                    <a:pt x="106041" y="47818"/>
                  </a:lnTo>
                  <a:lnTo>
                    <a:pt x="109122" y="39809"/>
                  </a:lnTo>
                  <a:lnTo>
                    <a:pt x="108836" y="30961"/>
                  </a:lnTo>
                  <a:lnTo>
                    <a:pt x="106305" y="21553"/>
                  </a:lnTo>
                  <a:lnTo>
                    <a:pt x="101109" y="14111"/>
                  </a:lnTo>
                  <a:lnTo>
                    <a:pt x="85976" y="2722"/>
                  </a:lnTo>
                  <a:lnTo>
                    <a:pt x="67553" y="0"/>
                  </a:lnTo>
                  <a:lnTo>
                    <a:pt x="57726" y="912"/>
                  </a:lnTo>
                  <a:lnTo>
                    <a:pt x="40569" y="8164"/>
                  </a:lnTo>
                  <a:lnTo>
                    <a:pt x="25145" y="20356"/>
                  </a:lnTo>
                  <a:lnTo>
                    <a:pt x="10491" y="37474"/>
                  </a:lnTo>
                  <a:lnTo>
                    <a:pt x="2418" y="59899"/>
                  </a:lnTo>
                  <a:lnTo>
                    <a:pt x="0" y="84294"/>
                  </a:lnTo>
                  <a:lnTo>
                    <a:pt x="2825" y="106834"/>
                  </a:lnTo>
                  <a:lnTo>
                    <a:pt x="14219" y="128551"/>
                  </a:lnTo>
                  <a:lnTo>
                    <a:pt x="22170" y="139255"/>
                  </a:lnTo>
                  <a:lnTo>
                    <a:pt x="43484" y="154268"/>
                  </a:lnTo>
                  <a:lnTo>
                    <a:pt x="78671" y="166177"/>
                  </a:lnTo>
                  <a:lnTo>
                    <a:pt x="111773" y="171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53251" y="2263626"/>
              <a:ext cx="26149" cy="252685"/>
            </a:xfrm>
            <a:custGeom>
              <a:avLst/>
              <a:gdLst/>
              <a:ahLst/>
              <a:cxnLst/>
              <a:rect l="0" t="0" r="0" b="0"/>
              <a:pathLst>
                <a:path w="26149" h="252685">
                  <a:moveTo>
                    <a:pt x="15619" y="0"/>
                  </a:moveTo>
                  <a:lnTo>
                    <a:pt x="4166" y="48931"/>
                  </a:lnTo>
                  <a:lnTo>
                    <a:pt x="0" y="77900"/>
                  </a:lnTo>
                  <a:lnTo>
                    <a:pt x="3739" y="131332"/>
                  </a:lnTo>
                  <a:lnTo>
                    <a:pt x="10413" y="191929"/>
                  </a:lnTo>
                  <a:lnTo>
                    <a:pt x="2614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74114" y="2389969"/>
              <a:ext cx="210570" cy="63171"/>
            </a:xfrm>
            <a:custGeom>
              <a:avLst/>
              <a:gdLst/>
              <a:ahLst/>
              <a:cxnLst/>
              <a:rect l="0" t="0" r="0" b="0"/>
              <a:pathLst>
                <a:path w="210570" h="63171">
                  <a:moveTo>
                    <a:pt x="210569" y="0"/>
                  </a:moveTo>
                  <a:lnTo>
                    <a:pt x="157542" y="23719"/>
                  </a:lnTo>
                  <a:lnTo>
                    <a:pt x="96901" y="33669"/>
                  </a:lnTo>
                  <a:lnTo>
                    <a:pt x="36330" y="49407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89623" y="2221513"/>
              <a:ext cx="174046" cy="305327"/>
            </a:xfrm>
            <a:custGeom>
              <a:avLst/>
              <a:gdLst/>
              <a:ahLst/>
              <a:cxnLst/>
              <a:rect l="0" t="0" r="0" b="0"/>
              <a:pathLst>
                <a:path w="174046" h="30532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2998"/>
                  </a:lnTo>
                  <a:lnTo>
                    <a:pt x="16906" y="153984"/>
                  </a:lnTo>
                  <a:lnTo>
                    <a:pt x="23760" y="209401"/>
                  </a:lnTo>
                  <a:lnTo>
                    <a:pt x="25791" y="262866"/>
                  </a:lnTo>
                  <a:lnTo>
                    <a:pt x="26266" y="286455"/>
                  </a:lnTo>
                  <a:lnTo>
                    <a:pt x="35018" y="233571"/>
                  </a:lnTo>
                  <a:lnTo>
                    <a:pt x="51090" y="189897"/>
                  </a:lnTo>
                  <a:lnTo>
                    <a:pt x="56980" y="179240"/>
                  </a:lnTo>
                  <a:lnTo>
                    <a:pt x="65586" y="172136"/>
                  </a:lnTo>
                  <a:lnTo>
                    <a:pt x="87626" y="164242"/>
                  </a:lnTo>
                  <a:lnTo>
                    <a:pt x="97715" y="164477"/>
                  </a:lnTo>
                  <a:lnTo>
                    <a:pt x="115164" y="170977"/>
                  </a:lnTo>
                  <a:lnTo>
                    <a:pt x="138141" y="193379"/>
                  </a:lnTo>
                  <a:lnTo>
                    <a:pt x="154178" y="222244"/>
                  </a:lnTo>
                  <a:lnTo>
                    <a:pt x="165406" y="279105"/>
                  </a:lnTo>
                  <a:lnTo>
                    <a:pt x="17404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88132" y="2313013"/>
              <a:ext cx="123492" cy="192770"/>
            </a:xfrm>
            <a:custGeom>
              <a:avLst/>
              <a:gdLst/>
              <a:ahLst/>
              <a:cxnLst/>
              <a:rect l="0" t="0" r="0" b="0"/>
              <a:pathLst>
                <a:path w="123492" h="192770">
                  <a:moveTo>
                    <a:pt x="17650" y="87484"/>
                  </a:moveTo>
                  <a:lnTo>
                    <a:pt x="78760" y="69526"/>
                  </a:lnTo>
                  <a:lnTo>
                    <a:pt x="100962" y="62735"/>
                  </a:lnTo>
                  <a:lnTo>
                    <a:pt x="109456" y="56947"/>
                  </a:lnTo>
                  <a:lnTo>
                    <a:pt x="122014" y="41157"/>
                  </a:lnTo>
                  <a:lnTo>
                    <a:pt x="123491" y="33202"/>
                  </a:lnTo>
                  <a:lnTo>
                    <a:pt x="122135" y="25560"/>
                  </a:lnTo>
                  <a:lnTo>
                    <a:pt x="118892" y="18125"/>
                  </a:lnTo>
                  <a:lnTo>
                    <a:pt x="105930" y="6745"/>
                  </a:lnTo>
                  <a:lnTo>
                    <a:pt x="97561" y="2073"/>
                  </a:lnTo>
                  <a:lnTo>
                    <a:pt x="75783" y="0"/>
                  </a:lnTo>
                  <a:lnTo>
                    <a:pt x="29263" y="8202"/>
                  </a:lnTo>
                  <a:lnTo>
                    <a:pt x="20713" y="14742"/>
                  </a:lnTo>
                  <a:lnTo>
                    <a:pt x="8093" y="34487"/>
                  </a:lnTo>
                  <a:lnTo>
                    <a:pt x="0" y="71911"/>
                  </a:lnTo>
                  <a:lnTo>
                    <a:pt x="3192" y="112636"/>
                  </a:lnTo>
                  <a:lnTo>
                    <a:pt x="11614" y="134147"/>
                  </a:lnTo>
                  <a:lnTo>
                    <a:pt x="24326" y="151507"/>
                  </a:lnTo>
                  <a:lnTo>
                    <a:pt x="51214" y="173264"/>
                  </a:lnTo>
                  <a:lnTo>
                    <a:pt x="81407" y="186470"/>
                  </a:lnTo>
                  <a:lnTo>
                    <a:pt x="122935" y="192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84808" y="2334768"/>
              <a:ext cx="128436" cy="279786"/>
            </a:xfrm>
            <a:custGeom>
              <a:avLst/>
              <a:gdLst/>
              <a:ahLst/>
              <a:cxnLst/>
              <a:rect l="0" t="0" r="0" b="0"/>
              <a:pathLst>
                <a:path w="128436" h="279786">
                  <a:moveTo>
                    <a:pt x="0" y="86786"/>
                  </a:moveTo>
                  <a:lnTo>
                    <a:pt x="2339" y="120408"/>
                  </a:lnTo>
                  <a:lnTo>
                    <a:pt x="13301" y="157449"/>
                  </a:lnTo>
                  <a:lnTo>
                    <a:pt x="16714" y="212728"/>
                  </a:lnTo>
                  <a:lnTo>
                    <a:pt x="31938" y="265718"/>
                  </a:lnTo>
                  <a:lnTo>
                    <a:pt x="36421" y="279785"/>
                  </a:lnTo>
                  <a:lnTo>
                    <a:pt x="34515" y="274339"/>
                  </a:lnTo>
                  <a:lnTo>
                    <a:pt x="28852" y="212754"/>
                  </a:lnTo>
                  <a:lnTo>
                    <a:pt x="22597" y="156902"/>
                  </a:lnTo>
                  <a:lnTo>
                    <a:pt x="21361" y="93574"/>
                  </a:lnTo>
                  <a:lnTo>
                    <a:pt x="21117" y="34791"/>
                  </a:lnTo>
                  <a:lnTo>
                    <a:pt x="21097" y="20537"/>
                  </a:lnTo>
                  <a:lnTo>
                    <a:pt x="25763" y="11035"/>
                  </a:lnTo>
                  <a:lnTo>
                    <a:pt x="33553" y="4700"/>
                  </a:lnTo>
                  <a:lnTo>
                    <a:pt x="43426" y="476"/>
                  </a:lnTo>
                  <a:lnTo>
                    <a:pt x="52347" y="0"/>
                  </a:lnTo>
                  <a:lnTo>
                    <a:pt x="68499" y="5711"/>
                  </a:lnTo>
                  <a:lnTo>
                    <a:pt x="90746" y="22080"/>
                  </a:lnTo>
                  <a:lnTo>
                    <a:pt x="118054" y="64213"/>
                  </a:lnTo>
                  <a:lnTo>
                    <a:pt x="127727" y="86112"/>
                  </a:lnTo>
                  <a:lnTo>
                    <a:pt x="128435" y="95696"/>
                  </a:lnTo>
                  <a:lnTo>
                    <a:pt x="122983" y="112583"/>
                  </a:lnTo>
                  <a:lnTo>
                    <a:pt x="109641" y="124767"/>
                  </a:lnTo>
                  <a:lnTo>
                    <a:pt x="90843" y="132912"/>
                  </a:lnTo>
                  <a:lnTo>
                    <a:pt x="42114" y="139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76512" y="2316269"/>
              <a:ext cx="71509" cy="136609"/>
            </a:xfrm>
            <a:custGeom>
              <a:avLst/>
              <a:gdLst/>
              <a:ahLst/>
              <a:cxnLst/>
              <a:rect l="0" t="0" r="0" b="0"/>
              <a:pathLst>
                <a:path w="71509" h="136609">
                  <a:moveTo>
                    <a:pt x="8337" y="42114"/>
                  </a:moveTo>
                  <a:lnTo>
                    <a:pt x="16671" y="79592"/>
                  </a:lnTo>
                  <a:lnTo>
                    <a:pt x="23473" y="136477"/>
                  </a:lnTo>
                  <a:lnTo>
                    <a:pt x="20767" y="136608"/>
                  </a:lnTo>
                  <a:lnTo>
                    <a:pt x="16624" y="133186"/>
                  </a:lnTo>
                  <a:lnTo>
                    <a:pt x="5204" y="111602"/>
                  </a:lnTo>
                  <a:lnTo>
                    <a:pt x="0" y="77391"/>
                  </a:lnTo>
                  <a:lnTo>
                    <a:pt x="4047" y="43208"/>
                  </a:lnTo>
                  <a:lnTo>
                    <a:pt x="15789" y="24663"/>
                  </a:lnTo>
                  <a:lnTo>
                    <a:pt x="23834" y="16442"/>
                  </a:lnTo>
                  <a:lnTo>
                    <a:pt x="42131" y="7307"/>
                  </a:lnTo>
                  <a:lnTo>
                    <a:pt x="715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46070" y="2358383"/>
              <a:ext cx="7236" cy="126343"/>
            </a:xfrm>
            <a:custGeom>
              <a:avLst/>
              <a:gdLst/>
              <a:ahLst/>
              <a:cxnLst/>
              <a:rect l="0" t="0" r="0" b="0"/>
              <a:pathLst>
                <a:path w="7236" h="126343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723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32248" y="22846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27005" y="2342718"/>
              <a:ext cx="168457" cy="131480"/>
            </a:xfrm>
            <a:custGeom>
              <a:avLst/>
              <a:gdLst/>
              <a:ahLst/>
              <a:cxnLst/>
              <a:rect l="0" t="0" r="0" b="0"/>
              <a:pathLst>
                <a:path w="168457" h="131480">
                  <a:moveTo>
                    <a:pt x="0" y="68308"/>
                  </a:moveTo>
                  <a:lnTo>
                    <a:pt x="8333" y="105786"/>
                  </a:lnTo>
                  <a:lnTo>
                    <a:pt x="9552" y="120059"/>
                  </a:lnTo>
                  <a:lnTo>
                    <a:pt x="11612" y="60377"/>
                  </a:lnTo>
                  <a:lnTo>
                    <a:pt x="16079" y="37877"/>
                  </a:lnTo>
                  <a:lnTo>
                    <a:pt x="21248" y="31643"/>
                  </a:lnTo>
                  <a:lnTo>
                    <a:pt x="28203" y="28657"/>
                  </a:lnTo>
                  <a:lnTo>
                    <a:pt x="36350" y="27835"/>
                  </a:lnTo>
                  <a:lnTo>
                    <a:pt x="44120" y="30798"/>
                  </a:lnTo>
                  <a:lnTo>
                    <a:pt x="58993" y="43448"/>
                  </a:lnTo>
                  <a:lnTo>
                    <a:pt x="67163" y="63888"/>
                  </a:lnTo>
                  <a:lnTo>
                    <a:pt x="69342" y="75889"/>
                  </a:lnTo>
                  <a:lnTo>
                    <a:pt x="71964" y="79211"/>
                  </a:lnTo>
                  <a:lnTo>
                    <a:pt x="74882" y="76747"/>
                  </a:lnTo>
                  <a:lnTo>
                    <a:pt x="77998" y="70424"/>
                  </a:lnTo>
                  <a:lnTo>
                    <a:pt x="86527" y="16752"/>
                  </a:lnTo>
                  <a:lnTo>
                    <a:pt x="89270" y="5861"/>
                  </a:lnTo>
                  <a:lnTo>
                    <a:pt x="94608" y="941"/>
                  </a:lnTo>
                  <a:lnTo>
                    <a:pt x="101677" y="0"/>
                  </a:lnTo>
                  <a:lnTo>
                    <a:pt x="109898" y="1712"/>
                  </a:lnTo>
                  <a:lnTo>
                    <a:pt x="125273" y="12973"/>
                  </a:lnTo>
                  <a:lnTo>
                    <a:pt x="138735" y="30846"/>
                  </a:lnTo>
                  <a:lnTo>
                    <a:pt x="160758" y="88360"/>
                  </a:lnTo>
                  <a:lnTo>
                    <a:pt x="168456" y="131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23279" y="2293798"/>
              <a:ext cx="109053" cy="180400"/>
            </a:xfrm>
            <a:custGeom>
              <a:avLst/>
              <a:gdLst/>
              <a:ahLst/>
              <a:cxnLst/>
              <a:rect l="0" t="0" r="0" b="0"/>
              <a:pathLst>
                <a:path w="109053" h="180400">
                  <a:moveTo>
                    <a:pt x="24824" y="85642"/>
                  </a:moveTo>
                  <a:lnTo>
                    <a:pt x="47181" y="85642"/>
                  </a:lnTo>
                  <a:lnTo>
                    <a:pt x="64396" y="79403"/>
                  </a:lnTo>
                  <a:lnTo>
                    <a:pt x="94512" y="56334"/>
                  </a:lnTo>
                  <a:lnTo>
                    <a:pt x="102590" y="36741"/>
                  </a:lnTo>
                  <a:lnTo>
                    <a:pt x="104744" y="24966"/>
                  </a:lnTo>
                  <a:lnTo>
                    <a:pt x="102670" y="15945"/>
                  </a:lnTo>
                  <a:lnTo>
                    <a:pt x="97779" y="8762"/>
                  </a:lnTo>
                  <a:lnTo>
                    <a:pt x="91008" y="2803"/>
                  </a:lnTo>
                  <a:lnTo>
                    <a:pt x="82985" y="0"/>
                  </a:lnTo>
                  <a:lnTo>
                    <a:pt x="64712" y="6"/>
                  </a:lnTo>
                  <a:lnTo>
                    <a:pt x="34693" y="6586"/>
                  </a:lnTo>
                  <a:lnTo>
                    <a:pt x="26724" y="11881"/>
                  </a:lnTo>
                  <a:lnTo>
                    <a:pt x="14750" y="27123"/>
                  </a:lnTo>
                  <a:lnTo>
                    <a:pt x="1432" y="55435"/>
                  </a:lnTo>
                  <a:lnTo>
                    <a:pt x="0" y="75726"/>
                  </a:lnTo>
                  <a:lnTo>
                    <a:pt x="4432" y="96443"/>
                  </a:lnTo>
                  <a:lnTo>
                    <a:pt x="20082" y="126667"/>
                  </a:lnTo>
                  <a:lnTo>
                    <a:pt x="32855" y="143260"/>
                  </a:lnTo>
                  <a:lnTo>
                    <a:pt x="58789" y="160166"/>
                  </a:lnTo>
                  <a:lnTo>
                    <a:pt x="109052" y="180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27914" y="2719927"/>
              <a:ext cx="93392" cy="291224"/>
            </a:xfrm>
            <a:custGeom>
              <a:avLst/>
              <a:gdLst/>
              <a:ahLst/>
              <a:cxnLst/>
              <a:rect l="0" t="0" r="0" b="0"/>
              <a:pathLst>
                <a:path w="93392" h="291224">
                  <a:moveTo>
                    <a:pt x="51277" y="291223"/>
                  </a:moveTo>
                  <a:lnTo>
                    <a:pt x="40099" y="280044"/>
                  </a:lnTo>
                  <a:lnTo>
                    <a:pt x="34611" y="262078"/>
                  </a:lnTo>
                  <a:lnTo>
                    <a:pt x="22393" y="207316"/>
                  </a:lnTo>
                  <a:lnTo>
                    <a:pt x="5547" y="154395"/>
                  </a:lnTo>
                  <a:lnTo>
                    <a:pt x="0" y="102672"/>
                  </a:lnTo>
                  <a:lnTo>
                    <a:pt x="2024" y="43582"/>
                  </a:lnTo>
                  <a:lnTo>
                    <a:pt x="4404" y="31372"/>
                  </a:lnTo>
                  <a:lnTo>
                    <a:pt x="9500" y="22063"/>
                  </a:lnTo>
                  <a:lnTo>
                    <a:pt x="24521" y="8599"/>
                  </a:lnTo>
                  <a:lnTo>
                    <a:pt x="46015" y="1836"/>
                  </a:lnTo>
                  <a:lnTo>
                    <a:pt x="67656" y="0"/>
                  </a:lnTo>
                  <a:lnTo>
                    <a:pt x="93391" y="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84435" y="289533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40900" y="7236"/>
                  </a:lnTo>
                  <a:lnTo>
                    <a:pt x="84677" y="12998"/>
                  </a:lnTo>
                  <a:lnTo>
                    <a:pt x="28165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91818" y="2863039"/>
              <a:ext cx="150587" cy="127055"/>
            </a:xfrm>
            <a:custGeom>
              <a:avLst/>
              <a:gdLst/>
              <a:ahLst/>
              <a:cxnLst/>
              <a:rect l="0" t="0" r="0" b="0"/>
              <a:pathLst>
                <a:path w="150587" h="127055">
                  <a:moveTo>
                    <a:pt x="97943" y="42826"/>
                  </a:moveTo>
                  <a:lnTo>
                    <a:pt x="68635" y="4453"/>
                  </a:lnTo>
                  <a:lnTo>
                    <a:pt x="60857" y="866"/>
                  </a:lnTo>
                  <a:lnTo>
                    <a:pt x="42856" y="0"/>
                  </a:lnTo>
                  <a:lnTo>
                    <a:pt x="26277" y="6635"/>
                  </a:lnTo>
                  <a:lnTo>
                    <a:pt x="18580" y="11679"/>
                  </a:lnTo>
                  <a:lnTo>
                    <a:pt x="6909" y="26643"/>
                  </a:lnTo>
                  <a:lnTo>
                    <a:pt x="2159" y="35547"/>
                  </a:lnTo>
                  <a:lnTo>
                    <a:pt x="0" y="54799"/>
                  </a:lnTo>
                  <a:lnTo>
                    <a:pt x="8146" y="95754"/>
                  </a:lnTo>
                  <a:lnTo>
                    <a:pt x="13512" y="103847"/>
                  </a:lnTo>
                  <a:lnTo>
                    <a:pt x="28833" y="115960"/>
                  </a:lnTo>
                  <a:lnTo>
                    <a:pt x="47340" y="119004"/>
                  </a:lnTo>
                  <a:lnTo>
                    <a:pt x="57189" y="118178"/>
                  </a:lnTo>
                  <a:lnTo>
                    <a:pt x="64925" y="114117"/>
                  </a:lnTo>
                  <a:lnTo>
                    <a:pt x="76639" y="100247"/>
                  </a:lnTo>
                  <a:lnTo>
                    <a:pt x="91352" y="69766"/>
                  </a:lnTo>
                  <a:lnTo>
                    <a:pt x="89945" y="75856"/>
                  </a:lnTo>
                  <a:lnTo>
                    <a:pt x="91441" y="81224"/>
                  </a:lnTo>
                  <a:lnTo>
                    <a:pt x="110654" y="106649"/>
                  </a:lnTo>
                  <a:lnTo>
                    <a:pt x="123479" y="117985"/>
                  </a:lnTo>
                  <a:lnTo>
                    <a:pt x="150586" y="127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68379" y="2866678"/>
              <a:ext cx="89839" cy="102359"/>
            </a:xfrm>
            <a:custGeom>
              <a:avLst/>
              <a:gdLst/>
              <a:ahLst/>
              <a:cxnLst/>
              <a:rect l="0" t="0" r="0" b="0"/>
              <a:pathLst>
                <a:path w="89839" h="102359">
                  <a:moveTo>
                    <a:pt x="79310" y="18130"/>
                  </a:moveTo>
                  <a:lnTo>
                    <a:pt x="68131" y="6952"/>
                  </a:lnTo>
                  <a:lnTo>
                    <a:pt x="50165" y="1463"/>
                  </a:lnTo>
                  <a:lnTo>
                    <a:pt x="38823" y="0"/>
                  </a:lnTo>
                  <a:lnTo>
                    <a:pt x="19981" y="4613"/>
                  </a:lnTo>
                  <a:lnTo>
                    <a:pt x="11682" y="9119"/>
                  </a:lnTo>
                  <a:lnTo>
                    <a:pt x="6148" y="16802"/>
                  </a:lnTo>
                  <a:lnTo>
                    <a:pt x="0" y="37817"/>
                  </a:lnTo>
                  <a:lnTo>
                    <a:pt x="3507" y="59635"/>
                  </a:lnTo>
                  <a:lnTo>
                    <a:pt x="14034" y="79860"/>
                  </a:lnTo>
                  <a:lnTo>
                    <a:pt x="30411" y="96649"/>
                  </a:lnTo>
                  <a:lnTo>
                    <a:pt x="39692" y="100891"/>
                  </a:lnTo>
                  <a:lnTo>
                    <a:pt x="89838" y="102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53263" y="2705823"/>
              <a:ext cx="10240" cy="231628"/>
            </a:xfrm>
            <a:custGeom>
              <a:avLst/>
              <a:gdLst/>
              <a:ahLst/>
              <a:cxnLst/>
              <a:rect l="0" t="0" r="0" b="0"/>
              <a:pathLst>
                <a:path w="10240" h="231628">
                  <a:moveTo>
                    <a:pt x="10239" y="0"/>
                  </a:moveTo>
                  <a:lnTo>
                    <a:pt x="1174" y="58617"/>
                  </a:lnTo>
                  <a:lnTo>
                    <a:pt x="0" y="121197"/>
                  </a:lnTo>
                  <a:lnTo>
                    <a:pt x="966" y="171351"/>
                  </a:lnTo>
                  <a:lnTo>
                    <a:pt x="1023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68746" y="277952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3411" y="16788"/>
                  </a:lnTo>
                  <a:lnTo>
                    <a:pt x="6200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44853" y="2821637"/>
              <a:ext cx="118335" cy="149869"/>
            </a:xfrm>
            <a:custGeom>
              <a:avLst/>
              <a:gdLst/>
              <a:ahLst/>
              <a:cxnLst/>
              <a:rect l="0" t="0" r="0" b="0"/>
              <a:pathLst>
                <a:path w="118335" h="149869">
                  <a:moveTo>
                    <a:pt x="55520" y="10528"/>
                  </a:moveTo>
                  <a:lnTo>
                    <a:pt x="7644" y="56310"/>
                  </a:lnTo>
                  <a:lnTo>
                    <a:pt x="2546" y="65616"/>
                  </a:lnTo>
                  <a:lnTo>
                    <a:pt x="0" y="85315"/>
                  </a:lnTo>
                  <a:lnTo>
                    <a:pt x="3938" y="105768"/>
                  </a:lnTo>
                  <a:lnTo>
                    <a:pt x="13487" y="126556"/>
                  </a:lnTo>
                  <a:lnTo>
                    <a:pt x="28650" y="141255"/>
                  </a:lnTo>
                  <a:lnTo>
                    <a:pt x="37606" y="146813"/>
                  </a:lnTo>
                  <a:lnTo>
                    <a:pt x="56917" y="149868"/>
                  </a:lnTo>
                  <a:lnTo>
                    <a:pt x="66980" y="149045"/>
                  </a:lnTo>
                  <a:lnTo>
                    <a:pt x="84400" y="141891"/>
                  </a:lnTo>
                  <a:lnTo>
                    <a:pt x="114647" y="118235"/>
                  </a:lnTo>
                  <a:lnTo>
                    <a:pt x="118334" y="108069"/>
                  </a:lnTo>
                  <a:lnTo>
                    <a:pt x="117935" y="68155"/>
                  </a:lnTo>
                  <a:lnTo>
                    <a:pt x="113286" y="44329"/>
                  </a:lnTo>
                  <a:lnTo>
                    <a:pt x="108068" y="35402"/>
                  </a:lnTo>
                  <a:lnTo>
                    <a:pt x="660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31654" y="2811108"/>
              <a:ext cx="68761" cy="140489"/>
            </a:xfrm>
            <a:custGeom>
              <a:avLst/>
              <a:gdLst/>
              <a:ahLst/>
              <a:cxnLst/>
              <a:rect l="0" t="0" r="0" b="0"/>
              <a:pathLst>
                <a:path w="68761" h="140489">
                  <a:moveTo>
                    <a:pt x="5589" y="31586"/>
                  </a:moveTo>
                  <a:lnTo>
                    <a:pt x="0" y="48354"/>
                  </a:lnTo>
                  <a:lnTo>
                    <a:pt x="375" y="65944"/>
                  </a:lnTo>
                  <a:lnTo>
                    <a:pt x="16584" y="126586"/>
                  </a:lnTo>
                  <a:lnTo>
                    <a:pt x="21004" y="140488"/>
                  </a:lnTo>
                  <a:lnTo>
                    <a:pt x="1722" y="77548"/>
                  </a:lnTo>
                  <a:lnTo>
                    <a:pt x="4261" y="54353"/>
                  </a:lnTo>
                  <a:lnTo>
                    <a:pt x="13187" y="33516"/>
                  </a:lnTo>
                  <a:lnTo>
                    <a:pt x="24954" y="16456"/>
                  </a:lnTo>
                  <a:lnTo>
                    <a:pt x="41102" y="7314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92152" y="2832165"/>
              <a:ext cx="13548" cy="126343"/>
            </a:xfrm>
            <a:custGeom>
              <a:avLst/>
              <a:gdLst/>
              <a:ahLst/>
              <a:cxnLst/>
              <a:rect l="0" t="0" r="0" b="0"/>
              <a:pathLst>
                <a:path w="13548" h="126343">
                  <a:moveTo>
                    <a:pt x="13547" y="0"/>
                  </a:moveTo>
                  <a:lnTo>
                    <a:pt x="2369" y="16768"/>
                  </a:lnTo>
                  <a:lnTo>
                    <a:pt x="0" y="34359"/>
                  </a:lnTo>
                  <a:lnTo>
                    <a:pt x="9857" y="90659"/>
                  </a:lnTo>
                  <a:lnTo>
                    <a:pt x="1354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95171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79399" y="2843128"/>
              <a:ext cx="126343" cy="115897"/>
            </a:xfrm>
            <a:custGeom>
              <a:avLst/>
              <a:gdLst/>
              <a:ahLst/>
              <a:cxnLst/>
              <a:rect l="0" t="0" r="0" b="0"/>
              <a:pathLst>
                <a:path w="126343" h="115897">
                  <a:moveTo>
                    <a:pt x="0" y="10094"/>
                  </a:moveTo>
                  <a:lnTo>
                    <a:pt x="37478" y="1761"/>
                  </a:lnTo>
                  <a:lnTo>
                    <a:pt x="88901" y="0"/>
                  </a:lnTo>
                  <a:lnTo>
                    <a:pt x="96702" y="3365"/>
                  </a:lnTo>
                  <a:lnTo>
                    <a:pt x="100732" y="9117"/>
                  </a:lnTo>
                  <a:lnTo>
                    <a:pt x="102250" y="16462"/>
                  </a:lnTo>
                  <a:lnTo>
                    <a:pt x="100922" y="23698"/>
                  </a:lnTo>
                  <a:lnTo>
                    <a:pt x="93207" y="37977"/>
                  </a:lnTo>
                  <a:lnTo>
                    <a:pt x="57291" y="76359"/>
                  </a:lnTo>
                  <a:lnTo>
                    <a:pt x="33933" y="110401"/>
                  </a:lnTo>
                  <a:lnTo>
                    <a:pt x="33150" y="114400"/>
                  </a:lnTo>
                  <a:lnTo>
                    <a:pt x="36138" y="115896"/>
                  </a:lnTo>
                  <a:lnTo>
                    <a:pt x="82921" y="107042"/>
                  </a:lnTo>
                  <a:lnTo>
                    <a:pt x="126342" y="94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99931" y="2827328"/>
              <a:ext cx="179551" cy="120652"/>
            </a:xfrm>
            <a:custGeom>
              <a:avLst/>
              <a:gdLst/>
              <a:ahLst/>
              <a:cxnLst/>
              <a:rect l="0" t="0" r="0" b="0"/>
              <a:pathLst>
                <a:path w="179551" h="120652">
                  <a:moveTo>
                    <a:pt x="84794" y="57480"/>
                  </a:moveTo>
                  <a:lnTo>
                    <a:pt x="90383" y="40712"/>
                  </a:lnTo>
                  <a:lnTo>
                    <a:pt x="86888" y="23122"/>
                  </a:lnTo>
                  <a:lnTo>
                    <a:pt x="82681" y="13517"/>
                  </a:lnTo>
                  <a:lnTo>
                    <a:pt x="75196" y="7115"/>
                  </a:lnTo>
                  <a:lnTo>
                    <a:pt x="54402" y="0"/>
                  </a:lnTo>
                  <a:lnTo>
                    <a:pt x="44645" y="1613"/>
                  </a:lnTo>
                  <a:lnTo>
                    <a:pt x="27566" y="12763"/>
                  </a:lnTo>
                  <a:lnTo>
                    <a:pt x="4797" y="38771"/>
                  </a:lnTo>
                  <a:lnTo>
                    <a:pt x="1047" y="48517"/>
                  </a:lnTo>
                  <a:lnTo>
                    <a:pt x="0" y="68704"/>
                  </a:lnTo>
                  <a:lnTo>
                    <a:pt x="6553" y="86255"/>
                  </a:lnTo>
                  <a:lnTo>
                    <a:pt x="11577" y="94211"/>
                  </a:lnTo>
                  <a:lnTo>
                    <a:pt x="18435" y="98345"/>
                  </a:lnTo>
                  <a:lnTo>
                    <a:pt x="35414" y="99819"/>
                  </a:lnTo>
                  <a:lnTo>
                    <a:pt x="51539" y="93455"/>
                  </a:lnTo>
                  <a:lnTo>
                    <a:pt x="59114" y="88482"/>
                  </a:lnTo>
                  <a:lnTo>
                    <a:pt x="70651" y="73598"/>
                  </a:lnTo>
                  <a:lnTo>
                    <a:pt x="87590" y="35448"/>
                  </a:lnTo>
                  <a:lnTo>
                    <a:pt x="91337" y="33433"/>
                  </a:lnTo>
                  <a:lnTo>
                    <a:pt x="95005" y="36769"/>
                  </a:lnTo>
                  <a:lnTo>
                    <a:pt x="119471" y="95234"/>
                  </a:lnTo>
                  <a:lnTo>
                    <a:pt x="125460" y="103706"/>
                  </a:lnTo>
                  <a:lnTo>
                    <a:pt x="134131" y="109354"/>
                  </a:lnTo>
                  <a:lnTo>
                    <a:pt x="179550" y="120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21595" y="264265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2196" y="37477"/>
                  </a:lnTo>
                  <a:lnTo>
                    <a:pt x="6023" y="94490"/>
                  </a:lnTo>
                  <a:lnTo>
                    <a:pt x="9194" y="144850"/>
                  </a:lnTo>
                  <a:lnTo>
                    <a:pt x="4544" y="196816"/>
                  </a:lnTo>
                  <a:lnTo>
                    <a:pt x="898" y="25720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37367" y="2768994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40" y="3120"/>
                  </a:lnTo>
                  <a:lnTo>
                    <a:pt x="102509" y="9065"/>
                  </a:lnTo>
                  <a:lnTo>
                    <a:pt x="46939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74960" y="2800580"/>
              <a:ext cx="15092" cy="126343"/>
            </a:xfrm>
            <a:custGeom>
              <a:avLst/>
              <a:gdLst/>
              <a:ahLst/>
              <a:cxnLst/>
              <a:rect l="0" t="0" r="0" b="0"/>
              <a:pathLst>
                <a:path w="15092" h="126343">
                  <a:moveTo>
                    <a:pt x="15091" y="0"/>
                  </a:moveTo>
                  <a:lnTo>
                    <a:pt x="437" y="43962"/>
                  </a:lnTo>
                  <a:lnTo>
                    <a:pt x="0" y="63993"/>
                  </a:lnTo>
                  <a:lnTo>
                    <a:pt x="1509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90051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49402" y="2821637"/>
              <a:ext cx="133216" cy="163699"/>
            </a:xfrm>
            <a:custGeom>
              <a:avLst/>
              <a:gdLst/>
              <a:ahLst/>
              <a:cxnLst/>
              <a:rect l="0" t="0" r="0" b="0"/>
              <a:pathLst>
                <a:path w="133216" h="163699">
                  <a:moveTo>
                    <a:pt x="98577" y="0"/>
                  </a:moveTo>
                  <a:lnTo>
                    <a:pt x="74530" y="9575"/>
                  </a:lnTo>
                  <a:lnTo>
                    <a:pt x="25876" y="47326"/>
                  </a:lnTo>
                  <a:lnTo>
                    <a:pt x="5404" y="85258"/>
                  </a:lnTo>
                  <a:lnTo>
                    <a:pt x="1367" y="95443"/>
                  </a:lnTo>
                  <a:lnTo>
                    <a:pt x="0" y="116118"/>
                  </a:lnTo>
                  <a:lnTo>
                    <a:pt x="1274" y="126545"/>
                  </a:lnTo>
                  <a:lnTo>
                    <a:pt x="12047" y="144370"/>
                  </a:lnTo>
                  <a:lnTo>
                    <a:pt x="19833" y="152398"/>
                  </a:lnTo>
                  <a:lnTo>
                    <a:pt x="40963" y="161319"/>
                  </a:lnTo>
                  <a:lnTo>
                    <a:pt x="53149" y="163698"/>
                  </a:lnTo>
                  <a:lnTo>
                    <a:pt x="76047" y="160102"/>
                  </a:lnTo>
                  <a:lnTo>
                    <a:pt x="96753" y="149535"/>
                  </a:lnTo>
                  <a:lnTo>
                    <a:pt x="113754" y="133141"/>
                  </a:lnTo>
                  <a:lnTo>
                    <a:pt x="130890" y="104180"/>
                  </a:lnTo>
                  <a:lnTo>
                    <a:pt x="133215" y="80617"/>
                  </a:lnTo>
                  <a:lnTo>
                    <a:pt x="122097" y="20494"/>
                  </a:lnTo>
                  <a:lnTo>
                    <a:pt x="11963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24553" y="2775556"/>
              <a:ext cx="144525" cy="151367"/>
            </a:xfrm>
            <a:custGeom>
              <a:avLst/>
              <a:gdLst/>
              <a:ahLst/>
              <a:cxnLst/>
              <a:rect l="0" t="0" r="0" b="0"/>
              <a:pathLst>
                <a:path w="144525" h="151367">
                  <a:moveTo>
                    <a:pt x="28711" y="67138"/>
                  </a:moveTo>
                  <a:lnTo>
                    <a:pt x="17533" y="78316"/>
                  </a:lnTo>
                  <a:lnTo>
                    <a:pt x="15409" y="86289"/>
                  </a:lnTo>
                  <a:lnTo>
                    <a:pt x="17586" y="145944"/>
                  </a:lnTo>
                  <a:lnTo>
                    <a:pt x="15445" y="150091"/>
                  </a:lnTo>
                  <a:lnTo>
                    <a:pt x="11678" y="148176"/>
                  </a:lnTo>
                  <a:lnTo>
                    <a:pt x="6827" y="142221"/>
                  </a:lnTo>
                  <a:lnTo>
                    <a:pt x="1437" y="123125"/>
                  </a:lnTo>
                  <a:lnTo>
                    <a:pt x="0" y="111481"/>
                  </a:lnTo>
                  <a:lnTo>
                    <a:pt x="4642" y="92305"/>
                  </a:lnTo>
                  <a:lnTo>
                    <a:pt x="25975" y="38000"/>
                  </a:lnTo>
                  <a:lnTo>
                    <a:pt x="37633" y="15583"/>
                  </a:lnTo>
                  <a:lnTo>
                    <a:pt x="46358" y="8202"/>
                  </a:lnTo>
                  <a:lnTo>
                    <a:pt x="68529" y="0"/>
                  </a:lnTo>
                  <a:lnTo>
                    <a:pt x="78653" y="152"/>
                  </a:lnTo>
                  <a:lnTo>
                    <a:pt x="96141" y="6561"/>
                  </a:lnTo>
                  <a:lnTo>
                    <a:pt x="111712" y="23447"/>
                  </a:lnTo>
                  <a:lnTo>
                    <a:pt x="119140" y="34501"/>
                  </a:lnTo>
                  <a:lnTo>
                    <a:pt x="132231" y="91930"/>
                  </a:lnTo>
                  <a:lnTo>
                    <a:pt x="144524" y="151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14773" y="3211191"/>
            <a:ext cx="491932" cy="441826"/>
            <a:chOff x="314773" y="3211191"/>
            <a:chExt cx="491932" cy="441826"/>
          </a:xfrm>
        </p:grpSpPr>
        <p:sp>
          <p:nvSpPr>
            <p:cNvPr id="66" name="Freeform 65"/>
            <p:cNvSpPr/>
            <p:nvPr/>
          </p:nvSpPr>
          <p:spPr>
            <a:xfrm>
              <a:off x="450530" y="3315430"/>
              <a:ext cx="244351" cy="266429"/>
            </a:xfrm>
            <a:custGeom>
              <a:avLst/>
              <a:gdLst/>
              <a:ahLst/>
              <a:cxnLst/>
              <a:rect l="0" t="0" r="0" b="0"/>
              <a:pathLst>
                <a:path w="244351" h="266429">
                  <a:moveTo>
                    <a:pt x="33780" y="32632"/>
                  </a:moveTo>
                  <a:lnTo>
                    <a:pt x="22602" y="43810"/>
                  </a:lnTo>
                  <a:lnTo>
                    <a:pt x="17114" y="61776"/>
                  </a:lnTo>
                  <a:lnTo>
                    <a:pt x="15650" y="73118"/>
                  </a:lnTo>
                  <a:lnTo>
                    <a:pt x="12335" y="77171"/>
                  </a:lnTo>
                  <a:lnTo>
                    <a:pt x="7785" y="76362"/>
                  </a:lnTo>
                  <a:lnTo>
                    <a:pt x="2412" y="72314"/>
                  </a:lnTo>
                  <a:lnTo>
                    <a:pt x="0" y="66106"/>
                  </a:lnTo>
                  <a:lnTo>
                    <a:pt x="440" y="49849"/>
                  </a:lnTo>
                  <a:lnTo>
                    <a:pt x="7654" y="34045"/>
                  </a:lnTo>
                  <a:lnTo>
                    <a:pt x="19829" y="19222"/>
                  </a:lnTo>
                  <a:lnTo>
                    <a:pt x="36938" y="4835"/>
                  </a:lnTo>
                  <a:lnTo>
                    <a:pt x="59361" y="0"/>
                  </a:lnTo>
                  <a:lnTo>
                    <a:pt x="71891" y="349"/>
                  </a:lnTo>
                  <a:lnTo>
                    <a:pt x="82584" y="4091"/>
                  </a:lnTo>
                  <a:lnTo>
                    <a:pt x="100704" y="17607"/>
                  </a:lnTo>
                  <a:lnTo>
                    <a:pt x="118470" y="44948"/>
                  </a:lnTo>
                  <a:lnTo>
                    <a:pt x="138664" y="107491"/>
                  </a:lnTo>
                  <a:lnTo>
                    <a:pt x="147435" y="162713"/>
                  </a:lnTo>
                  <a:lnTo>
                    <a:pt x="147998" y="217510"/>
                  </a:lnTo>
                  <a:lnTo>
                    <a:pt x="143815" y="241142"/>
                  </a:lnTo>
                  <a:lnTo>
                    <a:pt x="138722" y="250017"/>
                  </a:lnTo>
                  <a:lnTo>
                    <a:pt x="123705" y="262999"/>
                  </a:lnTo>
                  <a:lnTo>
                    <a:pt x="102213" y="266428"/>
                  </a:lnTo>
                  <a:lnTo>
                    <a:pt x="79403" y="262883"/>
                  </a:lnTo>
                  <a:lnTo>
                    <a:pt x="61466" y="253509"/>
                  </a:lnTo>
                  <a:lnTo>
                    <a:pt x="48815" y="238424"/>
                  </a:lnTo>
                  <a:lnTo>
                    <a:pt x="43803" y="229488"/>
                  </a:lnTo>
                  <a:lnTo>
                    <a:pt x="42802" y="220022"/>
                  </a:lnTo>
                  <a:lnTo>
                    <a:pt x="47929" y="200144"/>
                  </a:lnTo>
                  <a:lnTo>
                    <a:pt x="61125" y="185850"/>
                  </a:lnTo>
                  <a:lnTo>
                    <a:pt x="69558" y="180401"/>
                  </a:lnTo>
                  <a:lnTo>
                    <a:pt x="91406" y="177466"/>
                  </a:lnTo>
                  <a:lnTo>
                    <a:pt x="148864" y="188099"/>
                  </a:lnTo>
                  <a:lnTo>
                    <a:pt x="191564" y="204415"/>
                  </a:lnTo>
                  <a:lnTo>
                    <a:pt x="244350" y="232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4773" y="3211191"/>
              <a:ext cx="491932" cy="441826"/>
            </a:xfrm>
            <a:custGeom>
              <a:avLst/>
              <a:gdLst/>
              <a:ahLst/>
              <a:cxnLst/>
              <a:rect l="0" t="0" r="0" b="0"/>
              <a:pathLst>
                <a:path w="491932" h="441826">
                  <a:moveTo>
                    <a:pt x="337993" y="31586"/>
                  </a:moveTo>
                  <a:lnTo>
                    <a:pt x="284118" y="13628"/>
                  </a:lnTo>
                  <a:lnTo>
                    <a:pt x="239874" y="3039"/>
                  </a:lnTo>
                  <a:lnTo>
                    <a:pt x="186421" y="600"/>
                  </a:lnTo>
                  <a:lnTo>
                    <a:pt x="144774" y="5767"/>
                  </a:lnTo>
                  <a:lnTo>
                    <a:pt x="97185" y="26399"/>
                  </a:lnTo>
                  <a:lnTo>
                    <a:pt x="65822" y="47337"/>
                  </a:lnTo>
                  <a:lnTo>
                    <a:pt x="33670" y="88379"/>
                  </a:lnTo>
                  <a:lnTo>
                    <a:pt x="4789" y="141200"/>
                  </a:lnTo>
                  <a:lnTo>
                    <a:pt x="0" y="168821"/>
                  </a:lnTo>
                  <a:lnTo>
                    <a:pt x="6457" y="224680"/>
                  </a:lnTo>
                  <a:lnTo>
                    <a:pt x="20167" y="288010"/>
                  </a:lnTo>
                  <a:lnTo>
                    <a:pt x="44193" y="343674"/>
                  </a:lnTo>
                  <a:lnTo>
                    <a:pt x="58846" y="365654"/>
                  </a:lnTo>
                  <a:lnTo>
                    <a:pt x="87997" y="391182"/>
                  </a:lnTo>
                  <a:lnTo>
                    <a:pt x="139176" y="420768"/>
                  </a:lnTo>
                  <a:lnTo>
                    <a:pt x="166572" y="432673"/>
                  </a:lnTo>
                  <a:lnTo>
                    <a:pt x="222287" y="440316"/>
                  </a:lnTo>
                  <a:lnTo>
                    <a:pt x="283942" y="441825"/>
                  </a:lnTo>
                  <a:lnTo>
                    <a:pt x="344041" y="426483"/>
                  </a:lnTo>
                  <a:lnTo>
                    <a:pt x="397853" y="407854"/>
                  </a:lnTo>
                  <a:lnTo>
                    <a:pt x="437035" y="381991"/>
                  </a:lnTo>
                  <a:lnTo>
                    <a:pt x="467305" y="344777"/>
                  </a:lnTo>
                  <a:lnTo>
                    <a:pt x="486402" y="307007"/>
                  </a:lnTo>
                  <a:lnTo>
                    <a:pt x="491931" y="266180"/>
                  </a:lnTo>
                  <a:lnTo>
                    <a:pt x="483911" y="210463"/>
                  </a:lnTo>
                  <a:lnTo>
                    <a:pt x="465473" y="154397"/>
                  </a:lnTo>
                  <a:lnTo>
                    <a:pt x="424104" y="98798"/>
                  </a:lnTo>
                  <a:lnTo>
                    <a:pt x="394517" y="67479"/>
                  </a:lnTo>
                  <a:lnTo>
                    <a:pt x="343266" y="38763"/>
                  </a:lnTo>
                  <a:lnTo>
                    <a:pt x="286045" y="9120"/>
                  </a:lnTo>
                  <a:lnTo>
                    <a:pt x="2642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011110" y="3179606"/>
            <a:ext cx="2863378" cy="768581"/>
            <a:chOff x="1011110" y="3179606"/>
            <a:chExt cx="2863378" cy="768581"/>
          </a:xfrm>
        </p:grpSpPr>
        <p:sp>
          <p:nvSpPr>
            <p:cNvPr id="69" name="Freeform 68"/>
            <p:cNvSpPr/>
            <p:nvPr/>
          </p:nvSpPr>
          <p:spPr>
            <a:xfrm>
              <a:off x="1011110" y="3247005"/>
              <a:ext cx="189139" cy="347136"/>
            </a:xfrm>
            <a:custGeom>
              <a:avLst/>
              <a:gdLst/>
              <a:ahLst/>
              <a:cxnLst/>
              <a:rect l="0" t="0" r="0" b="0"/>
              <a:pathLst>
                <a:path w="189139" h="347136">
                  <a:moveTo>
                    <a:pt x="157553" y="48414"/>
                  </a:moveTo>
                  <a:lnTo>
                    <a:pt x="147977" y="24368"/>
                  </a:lnTo>
                  <a:lnTo>
                    <a:pt x="137309" y="10041"/>
                  </a:lnTo>
                  <a:lnTo>
                    <a:pt x="118530" y="2114"/>
                  </a:lnTo>
                  <a:lnTo>
                    <a:pt x="106971" y="0"/>
                  </a:lnTo>
                  <a:lnTo>
                    <a:pt x="96926" y="930"/>
                  </a:lnTo>
                  <a:lnTo>
                    <a:pt x="70439" y="13418"/>
                  </a:lnTo>
                  <a:lnTo>
                    <a:pt x="50985" y="25452"/>
                  </a:lnTo>
                  <a:lnTo>
                    <a:pt x="25891" y="56558"/>
                  </a:lnTo>
                  <a:lnTo>
                    <a:pt x="9228" y="89822"/>
                  </a:lnTo>
                  <a:lnTo>
                    <a:pt x="1522" y="140908"/>
                  </a:lnTo>
                  <a:lnTo>
                    <a:pt x="0" y="199179"/>
                  </a:lnTo>
                  <a:lnTo>
                    <a:pt x="2132" y="230065"/>
                  </a:lnTo>
                  <a:lnTo>
                    <a:pt x="23366" y="289534"/>
                  </a:lnTo>
                  <a:lnTo>
                    <a:pt x="40065" y="316259"/>
                  </a:lnTo>
                  <a:lnTo>
                    <a:pt x="56203" y="328503"/>
                  </a:lnTo>
                  <a:lnTo>
                    <a:pt x="95159" y="345896"/>
                  </a:lnTo>
                  <a:lnTo>
                    <a:pt x="118904" y="347135"/>
                  </a:lnTo>
                  <a:lnTo>
                    <a:pt x="143885" y="342616"/>
                  </a:lnTo>
                  <a:lnTo>
                    <a:pt x="189138" y="32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10473" y="3421761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98639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05533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10818" y="3358590"/>
              <a:ext cx="105286" cy="181358"/>
            </a:xfrm>
            <a:custGeom>
              <a:avLst/>
              <a:gdLst/>
              <a:ahLst/>
              <a:cxnLst/>
              <a:rect l="0" t="0" r="0" b="0"/>
              <a:pathLst>
                <a:path w="105286" h="181358">
                  <a:moveTo>
                    <a:pt x="0" y="42114"/>
                  </a:moveTo>
                  <a:lnTo>
                    <a:pt x="17958" y="95989"/>
                  </a:lnTo>
                  <a:lnTo>
                    <a:pt x="38641" y="158036"/>
                  </a:lnTo>
                  <a:lnTo>
                    <a:pt x="45640" y="179033"/>
                  </a:lnTo>
                  <a:lnTo>
                    <a:pt x="47974" y="181357"/>
                  </a:lnTo>
                  <a:lnTo>
                    <a:pt x="49530" y="178226"/>
                  </a:lnTo>
                  <a:lnTo>
                    <a:pt x="50090" y="163440"/>
                  </a:lnTo>
                  <a:lnTo>
                    <a:pt x="34563" y="103675"/>
                  </a:lnTo>
                  <a:lnTo>
                    <a:pt x="26749" y="66334"/>
                  </a:lnTo>
                  <a:lnTo>
                    <a:pt x="28656" y="43520"/>
                  </a:lnTo>
                  <a:lnTo>
                    <a:pt x="36523" y="24801"/>
                  </a:lnTo>
                  <a:lnTo>
                    <a:pt x="41896" y="16534"/>
                  </a:lnTo>
                  <a:lnTo>
                    <a:pt x="50158" y="12193"/>
                  </a:lnTo>
                  <a:lnTo>
                    <a:pt x="87680" y="739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50424" y="3363529"/>
              <a:ext cx="113079" cy="155858"/>
            </a:xfrm>
            <a:custGeom>
              <a:avLst/>
              <a:gdLst/>
              <a:ahLst/>
              <a:cxnLst/>
              <a:rect l="0" t="0" r="0" b="0"/>
              <a:pathLst>
                <a:path w="113079" h="155858">
                  <a:moveTo>
                    <a:pt x="113078" y="5590"/>
                  </a:moveTo>
                  <a:lnTo>
                    <a:pt x="96311" y="0"/>
                  </a:lnTo>
                  <a:lnTo>
                    <a:pt x="78720" y="376"/>
                  </a:lnTo>
                  <a:lnTo>
                    <a:pt x="60373" y="5612"/>
                  </a:lnTo>
                  <a:lnTo>
                    <a:pt x="22285" y="34593"/>
                  </a:lnTo>
                  <a:lnTo>
                    <a:pt x="6498" y="66176"/>
                  </a:lnTo>
                  <a:lnTo>
                    <a:pt x="0" y="105170"/>
                  </a:lnTo>
                  <a:lnTo>
                    <a:pt x="4720" y="126277"/>
                  </a:lnTo>
                  <a:lnTo>
                    <a:pt x="9254" y="135181"/>
                  </a:lnTo>
                  <a:lnTo>
                    <a:pt x="23650" y="148193"/>
                  </a:lnTo>
                  <a:lnTo>
                    <a:pt x="32402" y="153301"/>
                  </a:lnTo>
                  <a:lnTo>
                    <a:pt x="54606" y="155857"/>
                  </a:lnTo>
                  <a:lnTo>
                    <a:pt x="102550" y="152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21084" y="3179606"/>
              <a:ext cx="47704" cy="305327"/>
            </a:xfrm>
            <a:custGeom>
              <a:avLst/>
              <a:gdLst/>
              <a:ahLst/>
              <a:cxnLst/>
              <a:rect l="0" t="0" r="0" b="0"/>
              <a:pathLst>
                <a:path w="47704" h="305327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23487" y="186758"/>
                  </a:lnTo>
                  <a:lnTo>
                    <a:pt x="37244" y="239185"/>
                  </a:lnTo>
                  <a:lnTo>
                    <a:pt x="44604" y="272860"/>
                  </a:lnTo>
                  <a:lnTo>
                    <a:pt x="4770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21430" y="3324190"/>
              <a:ext cx="127076" cy="139686"/>
            </a:xfrm>
            <a:custGeom>
              <a:avLst/>
              <a:gdLst/>
              <a:ahLst/>
              <a:cxnLst/>
              <a:rect l="0" t="0" r="0" b="0"/>
              <a:pathLst>
                <a:path w="127076" h="139686">
                  <a:moveTo>
                    <a:pt x="0" y="76514"/>
                  </a:moveTo>
                  <a:lnTo>
                    <a:pt x="37478" y="68181"/>
                  </a:lnTo>
                  <a:lnTo>
                    <a:pt x="83312" y="60830"/>
                  </a:lnTo>
                  <a:lnTo>
                    <a:pt x="109953" y="45871"/>
                  </a:lnTo>
                  <a:lnTo>
                    <a:pt x="122177" y="30140"/>
                  </a:lnTo>
                  <a:lnTo>
                    <a:pt x="127075" y="21032"/>
                  </a:lnTo>
                  <a:lnTo>
                    <a:pt x="126830" y="13789"/>
                  </a:lnTo>
                  <a:lnTo>
                    <a:pt x="123158" y="7791"/>
                  </a:lnTo>
                  <a:lnTo>
                    <a:pt x="117200" y="2623"/>
                  </a:lnTo>
                  <a:lnTo>
                    <a:pt x="98102" y="0"/>
                  </a:lnTo>
                  <a:lnTo>
                    <a:pt x="53303" y="7848"/>
                  </a:lnTo>
                  <a:lnTo>
                    <a:pt x="44894" y="13189"/>
                  </a:lnTo>
                  <a:lnTo>
                    <a:pt x="32431" y="28483"/>
                  </a:lnTo>
                  <a:lnTo>
                    <a:pt x="18838" y="56823"/>
                  </a:lnTo>
                  <a:lnTo>
                    <a:pt x="17341" y="77121"/>
                  </a:lnTo>
                  <a:lnTo>
                    <a:pt x="21745" y="96671"/>
                  </a:lnTo>
                  <a:lnTo>
                    <a:pt x="31501" y="113159"/>
                  </a:lnTo>
                  <a:lnTo>
                    <a:pt x="46755" y="125166"/>
                  </a:lnTo>
                  <a:lnTo>
                    <a:pt x="65234" y="133232"/>
                  </a:lnTo>
                  <a:lnTo>
                    <a:pt x="105285" y="139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42570" y="3221720"/>
              <a:ext cx="42114" cy="284270"/>
            </a:xfrm>
            <a:custGeom>
              <a:avLst/>
              <a:gdLst/>
              <a:ahLst/>
              <a:cxnLst/>
              <a:rect l="0" t="0" r="0" b="0"/>
              <a:pathLst>
                <a:path w="42114" h="284270">
                  <a:moveTo>
                    <a:pt x="0" y="0"/>
                  </a:moveTo>
                  <a:lnTo>
                    <a:pt x="3119" y="57264"/>
                  </a:lnTo>
                  <a:lnTo>
                    <a:pt x="11452" y="106655"/>
                  </a:lnTo>
                  <a:lnTo>
                    <a:pt x="24749" y="164567"/>
                  </a:lnTo>
                  <a:lnTo>
                    <a:pt x="37470" y="225443"/>
                  </a:lnTo>
                  <a:lnTo>
                    <a:pt x="4211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37285" y="3379647"/>
              <a:ext cx="210570" cy="31587"/>
            </a:xfrm>
            <a:custGeom>
              <a:avLst/>
              <a:gdLst/>
              <a:ahLst/>
              <a:cxnLst/>
              <a:rect l="0" t="0" r="0" b="0"/>
              <a:pathLst>
                <a:path w="210570" h="31587">
                  <a:moveTo>
                    <a:pt x="210569" y="0"/>
                  </a:moveTo>
                  <a:lnTo>
                    <a:pt x="161639" y="3120"/>
                  </a:lnTo>
                  <a:lnTo>
                    <a:pt x="108097" y="14655"/>
                  </a:lnTo>
                  <a:lnTo>
                    <a:pt x="55321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37326" y="3190134"/>
              <a:ext cx="136872" cy="305328"/>
            </a:xfrm>
            <a:custGeom>
              <a:avLst/>
              <a:gdLst/>
              <a:ahLst/>
              <a:cxnLst/>
              <a:rect l="0" t="0" r="0" b="0"/>
              <a:pathLst>
                <a:path w="136872" h="30532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9757"/>
                  </a:lnTo>
                  <a:lnTo>
                    <a:pt x="28198" y="217257"/>
                  </a:lnTo>
                  <a:lnTo>
                    <a:pt x="35149" y="245518"/>
                  </a:lnTo>
                  <a:lnTo>
                    <a:pt x="35131" y="251416"/>
                  </a:lnTo>
                  <a:lnTo>
                    <a:pt x="32779" y="251839"/>
                  </a:lnTo>
                  <a:lnTo>
                    <a:pt x="28872" y="248611"/>
                  </a:lnTo>
                  <a:lnTo>
                    <a:pt x="24530" y="229427"/>
                  </a:lnTo>
                  <a:lnTo>
                    <a:pt x="25206" y="191981"/>
                  </a:lnTo>
                  <a:lnTo>
                    <a:pt x="31090" y="170723"/>
                  </a:lnTo>
                  <a:lnTo>
                    <a:pt x="41504" y="153476"/>
                  </a:lnTo>
                  <a:lnTo>
                    <a:pt x="48726" y="150281"/>
                  </a:lnTo>
                  <a:lnTo>
                    <a:pt x="57051" y="150490"/>
                  </a:lnTo>
                  <a:lnTo>
                    <a:pt x="66110" y="152970"/>
                  </a:lnTo>
                  <a:lnTo>
                    <a:pt x="82415" y="165083"/>
                  </a:lnTo>
                  <a:lnTo>
                    <a:pt x="111946" y="195866"/>
                  </a:lnTo>
                  <a:lnTo>
                    <a:pt x="119944" y="216513"/>
                  </a:lnTo>
                  <a:lnTo>
                    <a:pt x="132735" y="271968"/>
                  </a:lnTo>
                  <a:lnTo>
                    <a:pt x="13687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95253" y="3289439"/>
              <a:ext cx="127799" cy="174437"/>
            </a:xfrm>
            <a:custGeom>
              <a:avLst/>
              <a:gdLst/>
              <a:ahLst/>
              <a:cxnLst/>
              <a:rect l="0" t="0" r="0" b="0"/>
              <a:pathLst>
                <a:path w="127799" h="174437">
                  <a:moveTo>
                    <a:pt x="0" y="111265"/>
                  </a:moveTo>
                  <a:lnTo>
                    <a:pt x="55045" y="86071"/>
                  </a:lnTo>
                  <a:lnTo>
                    <a:pt x="100214" y="66601"/>
                  </a:lnTo>
                  <a:lnTo>
                    <a:pt x="115900" y="52810"/>
                  </a:lnTo>
                  <a:lnTo>
                    <a:pt x="126771" y="34982"/>
                  </a:lnTo>
                  <a:lnTo>
                    <a:pt x="127798" y="26484"/>
                  </a:lnTo>
                  <a:lnTo>
                    <a:pt x="122700" y="10804"/>
                  </a:lnTo>
                  <a:lnTo>
                    <a:pt x="115725" y="5687"/>
                  </a:lnTo>
                  <a:lnTo>
                    <a:pt x="95497" y="0"/>
                  </a:lnTo>
                  <a:lnTo>
                    <a:pt x="85892" y="824"/>
                  </a:lnTo>
                  <a:lnTo>
                    <a:pt x="68980" y="7978"/>
                  </a:lnTo>
                  <a:lnTo>
                    <a:pt x="46305" y="25160"/>
                  </a:lnTo>
                  <a:lnTo>
                    <a:pt x="24769" y="50658"/>
                  </a:lnTo>
                  <a:lnTo>
                    <a:pt x="21192" y="60332"/>
                  </a:lnTo>
                  <a:lnTo>
                    <a:pt x="20337" y="80439"/>
                  </a:lnTo>
                  <a:lnTo>
                    <a:pt x="26433" y="117079"/>
                  </a:lnTo>
                  <a:lnTo>
                    <a:pt x="41238" y="146393"/>
                  </a:lnTo>
                  <a:lnTo>
                    <a:pt x="60052" y="159243"/>
                  </a:lnTo>
                  <a:lnTo>
                    <a:pt x="90713" y="169935"/>
                  </a:lnTo>
                  <a:lnTo>
                    <a:pt x="115814" y="174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57255" y="3279302"/>
              <a:ext cx="122310" cy="195103"/>
            </a:xfrm>
            <a:custGeom>
              <a:avLst/>
              <a:gdLst/>
              <a:ahLst/>
              <a:cxnLst/>
              <a:rect l="0" t="0" r="0" b="0"/>
              <a:pathLst>
                <a:path w="122310" h="195103">
                  <a:moveTo>
                    <a:pt x="101252" y="5589"/>
                  </a:moveTo>
                  <a:lnTo>
                    <a:pt x="84485" y="0"/>
                  </a:lnTo>
                  <a:lnTo>
                    <a:pt x="66894" y="375"/>
                  </a:lnTo>
                  <a:lnTo>
                    <a:pt x="48547" y="5611"/>
                  </a:lnTo>
                  <a:lnTo>
                    <a:pt x="32594" y="15737"/>
                  </a:lnTo>
                  <a:lnTo>
                    <a:pt x="10459" y="40181"/>
                  </a:lnTo>
                  <a:lnTo>
                    <a:pt x="2408" y="62687"/>
                  </a:lnTo>
                  <a:lnTo>
                    <a:pt x="0" y="87118"/>
                  </a:lnTo>
                  <a:lnTo>
                    <a:pt x="2829" y="109674"/>
                  </a:lnTo>
                  <a:lnTo>
                    <a:pt x="11105" y="128278"/>
                  </a:lnTo>
                  <a:lnTo>
                    <a:pt x="35482" y="159285"/>
                  </a:lnTo>
                  <a:lnTo>
                    <a:pt x="61488" y="175261"/>
                  </a:lnTo>
                  <a:lnTo>
                    <a:pt x="122309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39650" y="3327005"/>
              <a:ext cx="105218" cy="128080"/>
            </a:xfrm>
            <a:custGeom>
              <a:avLst/>
              <a:gdLst/>
              <a:ahLst/>
              <a:cxnLst/>
              <a:rect l="0" t="0" r="0" b="0"/>
              <a:pathLst>
                <a:path w="105218" h="128080">
                  <a:moveTo>
                    <a:pt x="66257" y="0"/>
                  </a:moveTo>
                  <a:lnTo>
                    <a:pt x="49489" y="5589"/>
                  </a:lnTo>
                  <a:lnTo>
                    <a:pt x="35018" y="17692"/>
                  </a:lnTo>
                  <a:lnTo>
                    <a:pt x="16836" y="44236"/>
                  </a:lnTo>
                  <a:lnTo>
                    <a:pt x="212" y="84647"/>
                  </a:lnTo>
                  <a:lnTo>
                    <a:pt x="0" y="93866"/>
                  </a:lnTo>
                  <a:lnTo>
                    <a:pt x="6004" y="110348"/>
                  </a:lnTo>
                  <a:lnTo>
                    <a:pt x="19590" y="122353"/>
                  </a:lnTo>
                  <a:lnTo>
                    <a:pt x="28127" y="127192"/>
                  </a:lnTo>
                  <a:lnTo>
                    <a:pt x="36157" y="128079"/>
                  </a:lnTo>
                  <a:lnTo>
                    <a:pt x="51319" y="122824"/>
                  </a:lnTo>
                  <a:lnTo>
                    <a:pt x="78598" y="106712"/>
                  </a:lnTo>
                  <a:lnTo>
                    <a:pt x="92409" y="90711"/>
                  </a:lnTo>
                  <a:lnTo>
                    <a:pt x="101276" y="70732"/>
                  </a:lnTo>
                  <a:lnTo>
                    <a:pt x="105217" y="46254"/>
                  </a:lnTo>
                  <a:lnTo>
                    <a:pt x="100730" y="26017"/>
                  </a:lnTo>
                  <a:lnTo>
                    <a:pt x="873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79606" y="3320330"/>
              <a:ext cx="189514" cy="101432"/>
            </a:xfrm>
            <a:custGeom>
              <a:avLst/>
              <a:gdLst/>
              <a:ahLst/>
              <a:cxnLst/>
              <a:rect l="0" t="0" r="0" b="0"/>
              <a:pathLst>
                <a:path w="189514" h="101432">
                  <a:moveTo>
                    <a:pt x="0" y="27732"/>
                  </a:moveTo>
                  <a:lnTo>
                    <a:pt x="8333" y="81876"/>
                  </a:lnTo>
                  <a:lnTo>
                    <a:pt x="9553" y="99759"/>
                  </a:lnTo>
                  <a:lnTo>
                    <a:pt x="10095" y="92109"/>
                  </a:lnTo>
                  <a:lnTo>
                    <a:pt x="5257" y="39228"/>
                  </a:lnTo>
                  <a:lnTo>
                    <a:pt x="10526" y="18803"/>
                  </a:lnTo>
                  <a:lnTo>
                    <a:pt x="20666" y="1927"/>
                  </a:lnTo>
                  <a:lnTo>
                    <a:pt x="26645" y="0"/>
                  </a:lnTo>
                  <a:lnTo>
                    <a:pt x="32971" y="2225"/>
                  </a:lnTo>
                  <a:lnTo>
                    <a:pt x="39528" y="7218"/>
                  </a:lnTo>
                  <a:lnTo>
                    <a:pt x="71735" y="54700"/>
                  </a:lnTo>
                  <a:lnTo>
                    <a:pt x="77069" y="56239"/>
                  </a:lnTo>
                  <a:lnTo>
                    <a:pt x="81795" y="53756"/>
                  </a:lnTo>
                  <a:lnTo>
                    <a:pt x="90166" y="41638"/>
                  </a:lnTo>
                  <a:lnTo>
                    <a:pt x="97785" y="24554"/>
                  </a:lnTo>
                  <a:lnTo>
                    <a:pt x="111310" y="11501"/>
                  </a:lnTo>
                  <a:lnTo>
                    <a:pt x="119830" y="6383"/>
                  </a:lnTo>
                  <a:lnTo>
                    <a:pt x="127850" y="5310"/>
                  </a:lnTo>
                  <a:lnTo>
                    <a:pt x="143000" y="10358"/>
                  </a:lnTo>
                  <a:lnTo>
                    <a:pt x="154412" y="26639"/>
                  </a:lnTo>
                  <a:lnTo>
                    <a:pt x="170534" y="55874"/>
                  </a:lnTo>
                  <a:lnTo>
                    <a:pt x="181078" y="71825"/>
                  </a:lnTo>
                  <a:lnTo>
                    <a:pt x="189513" y="101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11233" y="3289673"/>
              <a:ext cx="189514" cy="113435"/>
            </a:xfrm>
            <a:custGeom>
              <a:avLst/>
              <a:gdLst/>
              <a:ahLst/>
              <a:cxnLst/>
              <a:rect l="0" t="0" r="0" b="0"/>
              <a:pathLst>
                <a:path w="189514" h="113435">
                  <a:moveTo>
                    <a:pt x="0" y="68917"/>
                  </a:moveTo>
                  <a:lnTo>
                    <a:pt x="14654" y="112880"/>
                  </a:lnTo>
                  <a:lnTo>
                    <a:pt x="16788" y="113434"/>
                  </a:lnTo>
                  <a:lnTo>
                    <a:pt x="19159" y="98451"/>
                  </a:lnTo>
                  <a:lnTo>
                    <a:pt x="12474" y="44471"/>
                  </a:lnTo>
                  <a:lnTo>
                    <a:pt x="13733" y="20617"/>
                  </a:lnTo>
                  <a:lnTo>
                    <a:pt x="22091" y="2217"/>
                  </a:lnTo>
                  <a:lnTo>
                    <a:pt x="27595" y="1054"/>
                  </a:lnTo>
                  <a:lnTo>
                    <a:pt x="33605" y="4958"/>
                  </a:lnTo>
                  <a:lnTo>
                    <a:pt x="65776" y="49143"/>
                  </a:lnTo>
                  <a:lnTo>
                    <a:pt x="75247" y="69487"/>
                  </a:lnTo>
                  <a:lnTo>
                    <a:pt x="78241" y="71637"/>
                  </a:lnTo>
                  <a:lnTo>
                    <a:pt x="80236" y="68391"/>
                  </a:lnTo>
                  <a:lnTo>
                    <a:pt x="98648" y="5099"/>
                  </a:lnTo>
                  <a:lnTo>
                    <a:pt x="103200" y="635"/>
                  </a:lnTo>
                  <a:lnTo>
                    <a:pt x="108575" y="0"/>
                  </a:lnTo>
                  <a:lnTo>
                    <a:pt x="114497" y="1915"/>
                  </a:lnTo>
                  <a:lnTo>
                    <a:pt x="154610" y="43783"/>
                  </a:lnTo>
                  <a:lnTo>
                    <a:pt x="180192" y="78381"/>
                  </a:lnTo>
                  <a:lnTo>
                    <a:pt x="189513" y="100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46848" y="3284891"/>
              <a:ext cx="87732" cy="147370"/>
            </a:xfrm>
            <a:custGeom>
              <a:avLst/>
              <a:gdLst/>
              <a:ahLst/>
              <a:cxnLst/>
              <a:rect l="0" t="0" r="0" b="0"/>
              <a:pathLst>
                <a:path w="87732" h="147370">
                  <a:moveTo>
                    <a:pt x="48654" y="10528"/>
                  </a:moveTo>
                  <a:lnTo>
                    <a:pt x="10281" y="39837"/>
                  </a:lnTo>
                  <a:lnTo>
                    <a:pt x="2354" y="62549"/>
                  </a:lnTo>
                  <a:lnTo>
                    <a:pt x="0" y="89801"/>
                  </a:lnTo>
                  <a:lnTo>
                    <a:pt x="2854" y="113611"/>
                  </a:lnTo>
                  <a:lnTo>
                    <a:pt x="11141" y="132772"/>
                  </a:lnTo>
                  <a:lnTo>
                    <a:pt x="16626" y="141157"/>
                  </a:lnTo>
                  <a:lnTo>
                    <a:pt x="23793" y="145577"/>
                  </a:lnTo>
                  <a:lnTo>
                    <a:pt x="41114" y="147369"/>
                  </a:lnTo>
                  <a:lnTo>
                    <a:pt x="57392" y="141146"/>
                  </a:lnTo>
                  <a:lnTo>
                    <a:pt x="65007" y="136212"/>
                  </a:lnTo>
                  <a:lnTo>
                    <a:pt x="76589" y="121370"/>
                  </a:lnTo>
                  <a:lnTo>
                    <a:pt x="84466" y="101905"/>
                  </a:lnTo>
                  <a:lnTo>
                    <a:pt x="87731" y="65809"/>
                  </a:lnTo>
                  <a:lnTo>
                    <a:pt x="78947" y="24697"/>
                  </a:lnTo>
                  <a:lnTo>
                    <a:pt x="697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58673" y="3253273"/>
              <a:ext cx="115815" cy="147432"/>
            </a:xfrm>
            <a:custGeom>
              <a:avLst/>
              <a:gdLst/>
              <a:ahLst/>
              <a:cxnLst/>
              <a:rect l="0" t="0" r="0" b="0"/>
              <a:pathLst>
                <a:path w="115815" h="147432">
                  <a:moveTo>
                    <a:pt x="0" y="31618"/>
                  </a:moveTo>
                  <a:lnTo>
                    <a:pt x="3120" y="74309"/>
                  </a:lnTo>
                  <a:lnTo>
                    <a:pt x="15619" y="133903"/>
                  </a:lnTo>
                  <a:lnTo>
                    <a:pt x="15092" y="134903"/>
                  </a:lnTo>
                  <a:lnTo>
                    <a:pt x="8761" y="116423"/>
                  </a:lnTo>
                  <a:lnTo>
                    <a:pt x="1731" y="68257"/>
                  </a:lnTo>
                  <a:lnTo>
                    <a:pt x="6102" y="33115"/>
                  </a:lnTo>
                  <a:lnTo>
                    <a:pt x="14800" y="14346"/>
                  </a:lnTo>
                  <a:lnTo>
                    <a:pt x="20395" y="6065"/>
                  </a:lnTo>
                  <a:lnTo>
                    <a:pt x="27635" y="1715"/>
                  </a:lnTo>
                  <a:lnTo>
                    <a:pt x="45038" y="0"/>
                  </a:lnTo>
                  <a:lnTo>
                    <a:pt x="53422" y="3520"/>
                  </a:lnTo>
                  <a:lnTo>
                    <a:pt x="68977" y="16790"/>
                  </a:lnTo>
                  <a:lnTo>
                    <a:pt x="85298" y="43992"/>
                  </a:lnTo>
                  <a:lnTo>
                    <a:pt x="108580" y="105479"/>
                  </a:lnTo>
                  <a:lnTo>
                    <a:pt x="115814" y="147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13387" y="3688438"/>
              <a:ext cx="102759" cy="259749"/>
            </a:xfrm>
            <a:custGeom>
              <a:avLst/>
              <a:gdLst/>
              <a:ahLst/>
              <a:cxnLst/>
              <a:rect l="0" t="0" r="0" b="0"/>
              <a:pathLst>
                <a:path w="102759" h="259749">
                  <a:moveTo>
                    <a:pt x="39587" y="259748"/>
                  </a:moveTo>
                  <a:lnTo>
                    <a:pt x="30522" y="201131"/>
                  </a:lnTo>
                  <a:lnTo>
                    <a:pt x="17798" y="144535"/>
                  </a:lnTo>
                  <a:lnTo>
                    <a:pt x="2056" y="90201"/>
                  </a:lnTo>
                  <a:lnTo>
                    <a:pt x="0" y="52494"/>
                  </a:lnTo>
                  <a:lnTo>
                    <a:pt x="3665" y="29595"/>
                  </a:lnTo>
                  <a:lnTo>
                    <a:pt x="8620" y="20915"/>
                  </a:lnTo>
                  <a:lnTo>
                    <a:pt x="23484" y="8151"/>
                  </a:lnTo>
                  <a:lnTo>
                    <a:pt x="44908" y="1698"/>
                  </a:lnTo>
                  <a:lnTo>
                    <a:pt x="67688" y="0"/>
                  </a:lnTo>
                  <a:lnTo>
                    <a:pt x="102758" y="7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68746" y="382184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7" y="16789"/>
                  </a:lnTo>
                  <a:lnTo>
                    <a:pt x="2612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35416" y="3794920"/>
              <a:ext cx="159714" cy="142739"/>
            </a:xfrm>
            <a:custGeom>
              <a:avLst/>
              <a:gdLst/>
              <a:ahLst/>
              <a:cxnLst/>
              <a:rect l="0" t="0" r="0" b="0"/>
              <a:pathLst>
                <a:path w="159714" h="142739">
                  <a:moveTo>
                    <a:pt x="107071" y="58510"/>
                  </a:moveTo>
                  <a:lnTo>
                    <a:pt x="97495" y="27228"/>
                  </a:lnTo>
                  <a:lnTo>
                    <a:pt x="86827" y="11071"/>
                  </a:lnTo>
                  <a:lnTo>
                    <a:pt x="78367" y="5827"/>
                  </a:lnTo>
                  <a:lnTo>
                    <a:pt x="56489" y="0"/>
                  </a:lnTo>
                  <a:lnTo>
                    <a:pt x="23453" y="2309"/>
                  </a:lnTo>
                  <a:lnTo>
                    <a:pt x="15061" y="7005"/>
                  </a:lnTo>
                  <a:lnTo>
                    <a:pt x="2617" y="21581"/>
                  </a:lnTo>
                  <a:lnTo>
                    <a:pt x="0" y="30381"/>
                  </a:lnTo>
                  <a:lnTo>
                    <a:pt x="212" y="49517"/>
                  </a:lnTo>
                  <a:lnTo>
                    <a:pt x="6909" y="80022"/>
                  </a:lnTo>
                  <a:lnTo>
                    <a:pt x="21891" y="105698"/>
                  </a:lnTo>
                  <a:lnTo>
                    <a:pt x="29227" y="109855"/>
                  </a:lnTo>
                  <a:lnTo>
                    <a:pt x="46737" y="111356"/>
                  </a:lnTo>
                  <a:lnTo>
                    <a:pt x="63098" y="105004"/>
                  </a:lnTo>
                  <a:lnTo>
                    <a:pt x="70737" y="100034"/>
                  </a:lnTo>
                  <a:lnTo>
                    <a:pt x="82343" y="85154"/>
                  </a:lnTo>
                  <a:lnTo>
                    <a:pt x="87076" y="76272"/>
                  </a:lnTo>
                  <a:lnTo>
                    <a:pt x="91401" y="73861"/>
                  </a:lnTo>
                  <a:lnTo>
                    <a:pt x="95454" y="75763"/>
                  </a:lnTo>
                  <a:lnTo>
                    <a:pt x="146311" y="129264"/>
                  </a:lnTo>
                  <a:lnTo>
                    <a:pt x="159713" y="142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16218" y="3781194"/>
              <a:ext cx="94726" cy="145936"/>
            </a:xfrm>
            <a:custGeom>
              <a:avLst/>
              <a:gdLst/>
              <a:ahLst/>
              <a:cxnLst/>
              <a:rect l="0" t="0" r="0" b="0"/>
              <a:pathLst>
                <a:path w="94726" h="145936">
                  <a:moveTo>
                    <a:pt x="84196" y="9065"/>
                  </a:moveTo>
                  <a:lnTo>
                    <a:pt x="46718" y="731"/>
                  </a:lnTo>
                  <a:lnTo>
                    <a:pt x="34644" y="0"/>
                  </a:lnTo>
                  <a:lnTo>
                    <a:pt x="24255" y="3021"/>
                  </a:lnTo>
                  <a:lnTo>
                    <a:pt x="6473" y="15737"/>
                  </a:lnTo>
                  <a:lnTo>
                    <a:pt x="1965" y="24041"/>
                  </a:lnTo>
                  <a:lnTo>
                    <a:pt x="0" y="78411"/>
                  </a:lnTo>
                  <a:lnTo>
                    <a:pt x="6222" y="98767"/>
                  </a:lnTo>
                  <a:lnTo>
                    <a:pt x="17955" y="115613"/>
                  </a:lnTo>
                  <a:lnTo>
                    <a:pt x="34868" y="130899"/>
                  </a:lnTo>
                  <a:lnTo>
                    <a:pt x="57203" y="139253"/>
                  </a:lnTo>
                  <a:lnTo>
                    <a:pt x="94725" y="145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84642" y="3653388"/>
              <a:ext cx="16306" cy="242157"/>
            </a:xfrm>
            <a:custGeom>
              <a:avLst/>
              <a:gdLst/>
              <a:ahLst/>
              <a:cxnLst/>
              <a:rect l="0" t="0" r="0" b="0"/>
              <a:pathLst>
                <a:path w="16306" h="242157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2998" y="176885"/>
                  </a:lnTo>
                  <a:lnTo>
                    <a:pt x="16305" y="203788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32000" y="372708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0631" y="11178"/>
                  </a:lnTo>
                  <a:lnTo>
                    <a:pt x="92257" y="18130"/>
                  </a:lnTo>
                  <a:lnTo>
                    <a:pt x="37634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08875" y="3758673"/>
              <a:ext cx="110341" cy="128857"/>
            </a:xfrm>
            <a:custGeom>
              <a:avLst/>
              <a:gdLst/>
              <a:ahLst/>
              <a:cxnLst/>
              <a:rect l="0" t="0" r="0" b="0"/>
              <a:pathLst>
                <a:path w="110341" h="128857">
                  <a:moveTo>
                    <a:pt x="75808" y="0"/>
                  </a:moveTo>
                  <a:lnTo>
                    <a:pt x="59041" y="5589"/>
                  </a:lnTo>
                  <a:lnTo>
                    <a:pt x="44570" y="17692"/>
                  </a:lnTo>
                  <a:lnTo>
                    <a:pt x="5259" y="65995"/>
                  </a:lnTo>
                  <a:lnTo>
                    <a:pt x="700" y="75582"/>
                  </a:lnTo>
                  <a:lnTo>
                    <a:pt x="0" y="85483"/>
                  </a:lnTo>
                  <a:lnTo>
                    <a:pt x="5461" y="105843"/>
                  </a:lnTo>
                  <a:lnTo>
                    <a:pt x="18807" y="120351"/>
                  </a:lnTo>
                  <a:lnTo>
                    <a:pt x="27279" y="125858"/>
                  </a:lnTo>
                  <a:lnTo>
                    <a:pt x="49170" y="128856"/>
                  </a:lnTo>
                  <a:lnTo>
                    <a:pt x="72158" y="125120"/>
                  </a:lnTo>
                  <a:lnTo>
                    <a:pt x="90174" y="115660"/>
                  </a:lnTo>
                  <a:lnTo>
                    <a:pt x="102860" y="100537"/>
                  </a:lnTo>
                  <a:lnTo>
                    <a:pt x="107881" y="91591"/>
                  </a:lnTo>
                  <a:lnTo>
                    <a:pt x="110340" y="72293"/>
                  </a:lnTo>
                  <a:lnTo>
                    <a:pt x="107533" y="55527"/>
                  </a:lnTo>
                  <a:lnTo>
                    <a:pt x="105147" y="51056"/>
                  </a:lnTo>
                  <a:lnTo>
                    <a:pt x="9686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68911" y="3727088"/>
              <a:ext cx="52644" cy="130109"/>
            </a:xfrm>
            <a:custGeom>
              <a:avLst/>
              <a:gdLst/>
              <a:ahLst/>
              <a:cxnLst/>
              <a:rect l="0" t="0" r="0" b="0"/>
              <a:pathLst>
                <a:path w="52644" h="130109">
                  <a:moveTo>
                    <a:pt x="0" y="73699"/>
                  </a:moveTo>
                  <a:lnTo>
                    <a:pt x="14573" y="116391"/>
                  </a:lnTo>
                  <a:lnTo>
                    <a:pt x="21685" y="130108"/>
                  </a:lnTo>
                  <a:lnTo>
                    <a:pt x="17047" y="124506"/>
                  </a:lnTo>
                  <a:lnTo>
                    <a:pt x="6871" y="101621"/>
                  </a:lnTo>
                  <a:lnTo>
                    <a:pt x="2036" y="67024"/>
                  </a:lnTo>
                  <a:lnTo>
                    <a:pt x="7144" y="46946"/>
                  </a:lnTo>
                  <a:lnTo>
                    <a:pt x="18383" y="30224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26513" y="3742556"/>
              <a:ext cx="125378" cy="163517"/>
            </a:xfrm>
            <a:custGeom>
              <a:avLst/>
              <a:gdLst/>
              <a:ahLst/>
              <a:cxnLst/>
              <a:rect l="0" t="0" r="0" b="0"/>
              <a:pathLst>
                <a:path w="125378" h="163517">
                  <a:moveTo>
                    <a:pt x="74025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13152" y="18616"/>
                  </a:lnTo>
                  <a:lnTo>
                    <a:pt x="5367" y="24802"/>
                  </a:lnTo>
                  <a:lnTo>
                    <a:pt x="1347" y="32436"/>
                  </a:lnTo>
                  <a:lnTo>
                    <a:pt x="0" y="50276"/>
                  </a:lnTo>
                  <a:lnTo>
                    <a:pt x="4788" y="56437"/>
                  </a:lnTo>
                  <a:lnTo>
                    <a:pt x="63735" y="76083"/>
                  </a:lnTo>
                  <a:lnTo>
                    <a:pt x="116171" y="93366"/>
                  </a:lnTo>
                  <a:lnTo>
                    <a:pt x="122010" y="100372"/>
                  </a:lnTo>
                  <a:lnTo>
                    <a:pt x="124732" y="109722"/>
                  </a:lnTo>
                  <a:lnTo>
                    <a:pt x="125377" y="120634"/>
                  </a:lnTo>
                  <a:lnTo>
                    <a:pt x="122298" y="129079"/>
                  </a:lnTo>
                  <a:lnTo>
                    <a:pt x="109518" y="141582"/>
                  </a:lnTo>
                  <a:lnTo>
                    <a:pt x="82592" y="155197"/>
                  </a:lnTo>
                  <a:lnTo>
                    <a:pt x="31912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053679" y="1631917"/>
            <a:ext cx="755142" cy="1042322"/>
            <a:chOff x="5053679" y="1631917"/>
            <a:chExt cx="755142" cy="1042322"/>
          </a:xfrm>
        </p:grpSpPr>
        <p:sp>
          <p:nvSpPr>
            <p:cNvPr id="96" name="Freeform 95"/>
            <p:cNvSpPr/>
            <p:nvPr/>
          </p:nvSpPr>
          <p:spPr>
            <a:xfrm>
              <a:off x="5067465" y="1631917"/>
              <a:ext cx="257194" cy="576606"/>
            </a:xfrm>
            <a:custGeom>
              <a:avLst/>
              <a:gdLst/>
              <a:ahLst/>
              <a:cxnLst/>
              <a:rect l="0" t="0" r="0" b="0"/>
              <a:pathLst>
                <a:path w="257194" h="576606">
                  <a:moveTo>
                    <a:pt x="186255" y="0"/>
                  </a:moveTo>
                  <a:lnTo>
                    <a:pt x="169487" y="5589"/>
                  </a:lnTo>
                  <a:lnTo>
                    <a:pt x="155016" y="20811"/>
                  </a:lnTo>
                  <a:lnTo>
                    <a:pt x="120919" y="81086"/>
                  </a:lnTo>
                  <a:lnTo>
                    <a:pt x="87704" y="135720"/>
                  </a:lnTo>
                  <a:lnTo>
                    <a:pt x="56737" y="189979"/>
                  </a:lnTo>
                  <a:lnTo>
                    <a:pt x="28350" y="240167"/>
                  </a:lnTo>
                  <a:lnTo>
                    <a:pt x="11478" y="299518"/>
                  </a:lnTo>
                  <a:lnTo>
                    <a:pt x="0" y="360634"/>
                  </a:lnTo>
                  <a:lnTo>
                    <a:pt x="2975" y="423096"/>
                  </a:lnTo>
                  <a:lnTo>
                    <a:pt x="15997" y="479324"/>
                  </a:lnTo>
                  <a:lnTo>
                    <a:pt x="34553" y="514419"/>
                  </a:lnTo>
                  <a:lnTo>
                    <a:pt x="61757" y="544704"/>
                  </a:lnTo>
                  <a:lnTo>
                    <a:pt x="112798" y="570758"/>
                  </a:lnTo>
                  <a:lnTo>
                    <a:pt x="149802" y="576605"/>
                  </a:lnTo>
                  <a:lnTo>
                    <a:pt x="173563" y="571734"/>
                  </a:lnTo>
                  <a:lnTo>
                    <a:pt x="203552" y="555837"/>
                  </a:lnTo>
                  <a:lnTo>
                    <a:pt x="227255" y="533190"/>
                  </a:lnTo>
                  <a:lnTo>
                    <a:pt x="245976" y="504252"/>
                  </a:lnTo>
                  <a:lnTo>
                    <a:pt x="253742" y="481475"/>
                  </a:lnTo>
                  <a:lnTo>
                    <a:pt x="257193" y="451855"/>
                  </a:lnTo>
                  <a:lnTo>
                    <a:pt x="254604" y="439277"/>
                  </a:lnTo>
                  <a:lnTo>
                    <a:pt x="242369" y="419062"/>
                  </a:lnTo>
                  <a:lnTo>
                    <a:pt x="225232" y="405398"/>
                  </a:lnTo>
                  <a:lnTo>
                    <a:pt x="204748" y="396596"/>
                  </a:lnTo>
                  <a:lnTo>
                    <a:pt x="168078" y="392810"/>
                  </a:lnTo>
                  <a:lnTo>
                    <a:pt x="134465" y="399748"/>
                  </a:lnTo>
                  <a:lnTo>
                    <a:pt x="81082" y="429039"/>
                  </a:lnTo>
                  <a:lnTo>
                    <a:pt x="66202" y="445707"/>
                  </a:lnTo>
                  <a:lnTo>
                    <a:pt x="4938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91794" y="1747730"/>
              <a:ext cx="417027" cy="408768"/>
            </a:xfrm>
            <a:custGeom>
              <a:avLst/>
              <a:gdLst/>
              <a:ahLst/>
              <a:cxnLst/>
              <a:rect l="0" t="0" r="0" b="0"/>
              <a:pathLst>
                <a:path w="417027" h="408768">
                  <a:moveTo>
                    <a:pt x="135667" y="0"/>
                  </a:moveTo>
                  <a:lnTo>
                    <a:pt x="74794" y="42662"/>
                  </a:lnTo>
                  <a:lnTo>
                    <a:pt x="59479" y="58735"/>
                  </a:lnTo>
                  <a:lnTo>
                    <a:pt x="23497" y="120588"/>
                  </a:lnTo>
                  <a:lnTo>
                    <a:pt x="4888" y="176895"/>
                  </a:lnTo>
                  <a:lnTo>
                    <a:pt x="0" y="240010"/>
                  </a:lnTo>
                  <a:lnTo>
                    <a:pt x="4623" y="297884"/>
                  </a:lnTo>
                  <a:lnTo>
                    <a:pt x="19110" y="334707"/>
                  </a:lnTo>
                  <a:lnTo>
                    <a:pt x="38221" y="362255"/>
                  </a:lnTo>
                  <a:lnTo>
                    <a:pt x="64290" y="385235"/>
                  </a:lnTo>
                  <a:lnTo>
                    <a:pt x="99830" y="401273"/>
                  </a:lnTo>
                  <a:lnTo>
                    <a:pt x="153761" y="408767"/>
                  </a:lnTo>
                  <a:lnTo>
                    <a:pt x="209474" y="407128"/>
                  </a:lnTo>
                  <a:lnTo>
                    <a:pt x="265540" y="390296"/>
                  </a:lnTo>
                  <a:lnTo>
                    <a:pt x="319045" y="354485"/>
                  </a:lnTo>
                  <a:lnTo>
                    <a:pt x="366082" y="315167"/>
                  </a:lnTo>
                  <a:lnTo>
                    <a:pt x="392931" y="278476"/>
                  </a:lnTo>
                  <a:lnTo>
                    <a:pt x="410115" y="237969"/>
                  </a:lnTo>
                  <a:lnTo>
                    <a:pt x="417026" y="196332"/>
                  </a:lnTo>
                  <a:lnTo>
                    <a:pt x="408100" y="134649"/>
                  </a:lnTo>
                  <a:lnTo>
                    <a:pt x="395372" y="97218"/>
                  </a:lnTo>
                  <a:lnTo>
                    <a:pt x="370111" y="53129"/>
                  </a:lnTo>
                  <a:lnTo>
                    <a:pt x="353338" y="38041"/>
                  </a:lnTo>
                  <a:lnTo>
                    <a:pt x="343952" y="32380"/>
                  </a:lnTo>
                  <a:lnTo>
                    <a:pt x="288030" y="22124"/>
                  </a:lnTo>
                  <a:lnTo>
                    <a:pt x="240069" y="13166"/>
                  </a:lnTo>
                  <a:lnTo>
                    <a:pt x="21989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53679" y="2316269"/>
              <a:ext cx="305327" cy="357970"/>
            </a:xfrm>
            <a:custGeom>
              <a:avLst/>
              <a:gdLst/>
              <a:ahLst/>
              <a:cxnLst/>
              <a:rect l="0" t="0" r="0" b="0"/>
              <a:pathLst>
                <a:path w="305327" h="357970">
                  <a:moveTo>
                    <a:pt x="305326" y="0"/>
                  </a:moveTo>
                  <a:lnTo>
                    <a:pt x="251451" y="44322"/>
                  </a:lnTo>
                  <a:lnTo>
                    <a:pt x="196640" y="99413"/>
                  </a:lnTo>
                  <a:lnTo>
                    <a:pt x="146147" y="160551"/>
                  </a:lnTo>
                  <a:lnTo>
                    <a:pt x="104697" y="223447"/>
                  </a:lnTo>
                  <a:lnTo>
                    <a:pt x="59999" y="279262"/>
                  </a:lnTo>
                  <a:lnTo>
                    <a:pt x="14294" y="34076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48477" y="2295212"/>
              <a:ext cx="284270" cy="336913"/>
            </a:xfrm>
            <a:custGeom>
              <a:avLst/>
              <a:gdLst/>
              <a:ahLst/>
              <a:cxnLst/>
              <a:rect l="0" t="0" r="0" b="0"/>
              <a:pathLst>
                <a:path w="284270" h="336913">
                  <a:moveTo>
                    <a:pt x="0" y="0"/>
                  </a:moveTo>
                  <a:lnTo>
                    <a:pt x="9575" y="24047"/>
                  </a:lnTo>
                  <a:lnTo>
                    <a:pt x="52997" y="82002"/>
                  </a:lnTo>
                  <a:lnTo>
                    <a:pt x="110861" y="142296"/>
                  </a:lnTo>
                  <a:lnTo>
                    <a:pt x="168588" y="200165"/>
                  </a:lnTo>
                  <a:lnTo>
                    <a:pt x="220900" y="260819"/>
                  </a:lnTo>
                  <a:lnTo>
                    <a:pt x="270219" y="321270"/>
                  </a:lnTo>
                  <a:lnTo>
                    <a:pt x="28426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426232" y="2747937"/>
            <a:ext cx="1762202" cy="1030569"/>
            <a:chOff x="4426232" y="2747937"/>
            <a:chExt cx="1762202" cy="1030569"/>
          </a:xfrm>
        </p:grpSpPr>
        <p:sp>
          <p:nvSpPr>
            <p:cNvPr id="101" name="Freeform 100"/>
            <p:cNvSpPr/>
            <p:nvPr/>
          </p:nvSpPr>
          <p:spPr>
            <a:xfrm>
              <a:off x="4802228" y="2747937"/>
              <a:ext cx="167223" cy="342568"/>
            </a:xfrm>
            <a:custGeom>
              <a:avLst/>
              <a:gdLst/>
              <a:ahLst/>
              <a:cxnLst/>
              <a:rect l="0" t="0" r="0" b="0"/>
              <a:pathLst>
                <a:path w="167223" h="342568">
                  <a:moveTo>
                    <a:pt x="167222" y="0"/>
                  </a:moveTo>
                  <a:lnTo>
                    <a:pt x="114518" y="19129"/>
                  </a:lnTo>
                  <a:lnTo>
                    <a:pt x="91035" y="37773"/>
                  </a:lnTo>
                  <a:lnTo>
                    <a:pt x="40941" y="97314"/>
                  </a:lnTo>
                  <a:lnTo>
                    <a:pt x="12816" y="137376"/>
                  </a:lnTo>
                  <a:lnTo>
                    <a:pt x="2929" y="179785"/>
                  </a:lnTo>
                  <a:lnTo>
                    <a:pt x="0" y="229395"/>
                  </a:lnTo>
                  <a:lnTo>
                    <a:pt x="7416" y="281749"/>
                  </a:lnTo>
                  <a:lnTo>
                    <a:pt x="13529" y="304207"/>
                  </a:lnTo>
                  <a:lnTo>
                    <a:pt x="26385" y="322766"/>
                  </a:lnTo>
                  <a:lnTo>
                    <a:pt x="34726" y="330991"/>
                  </a:lnTo>
                  <a:lnTo>
                    <a:pt x="56473" y="340130"/>
                  </a:lnTo>
                  <a:lnTo>
                    <a:pt x="68823" y="342567"/>
                  </a:lnTo>
                  <a:lnTo>
                    <a:pt x="91904" y="339036"/>
                  </a:lnTo>
                  <a:lnTo>
                    <a:pt x="112690" y="328497"/>
                  </a:lnTo>
                  <a:lnTo>
                    <a:pt x="129728" y="312115"/>
                  </a:lnTo>
                  <a:lnTo>
                    <a:pt x="146884" y="277573"/>
                  </a:lnTo>
                  <a:lnTo>
                    <a:pt x="149214" y="251268"/>
                  </a:lnTo>
                  <a:lnTo>
                    <a:pt x="148198" y="237702"/>
                  </a:lnTo>
                  <a:lnTo>
                    <a:pt x="144011" y="227488"/>
                  </a:lnTo>
                  <a:lnTo>
                    <a:pt x="130000" y="213020"/>
                  </a:lnTo>
                  <a:lnTo>
                    <a:pt x="120181" y="209864"/>
                  </a:lnTo>
                  <a:lnTo>
                    <a:pt x="85174" y="211011"/>
                  </a:lnTo>
                  <a:lnTo>
                    <a:pt x="52055" y="219930"/>
                  </a:lnTo>
                  <a:lnTo>
                    <a:pt x="929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16933" y="2800580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11178" y="47438"/>
                  </a:lnTo>
                  <a:lnTo>
                    <a:pt x="13546" y="68657"/>
                  </a:lnTo>
                  <a:lnTo>
                    <a:pt x="11124" y="120406"/>
                  </a:lnTo>
                  <a:lnTo>
                    <a:pt x="17881" y="175689"/>
                  </a:lnTo>
                  <a:lnTo>
                    <a:pt x="20429" y="225430"/>
                  </a:lnTo>
                  <a:lnTo>
                    <a:pt x="2105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86710" y="2800580"/>
              <a:ext cx="263071" cy="243275"/>
            </a:xfrm>
            <a:custGeom>
              <a:avLst/>
              <a:gdLst/>
              <a:ahLst/>
              <a:cxnLst/>
              <a:rect l="0" t="0" r="0" b="0"/>
              <a:pathLst>
                <a:path w="263071" h="243275">
                  <a:moveTo>
                    <a:pt x="119735" y="0"/>
                  </a:moveTo>
                  <a:lnTo>
                    <a:pt x="68710" y="14572"/>
                  </a:lnTo>
                  <a:lnTo>
                    <a:pt x="30888" y="39403"/>
                  </a:lnTo>
                  <a:lnTo>
                    <a:pt x="13731" y="65487"/>
                  </a:lnTo>
                  <a:lnTo>
                    <a:pt x="1239" y="101032"/>
                  </a:lnTo>
                  <a:lnTo>
                    <a:pt x="0" y="124452"/>
                  </a:lnTo>
                  <a:lnTo>
                    <a:pt x="8736" y="173672"/>
                  </a:lnTo>
                  <a:lnTo>
                    <a:pt x="23936" y="203406"/>
                  </a:lnTo>
                  <a:lnTo>
                    <a:pt x="39723" y="216355"/>
                  </a:lnTo>
                  <a:lnTo>
                    <a:pt x="88705" y="242917"/>
                  </a:lnTo>
                  <a:lnTo>
                    <a:pt x="109454" y="243274"/>
                  </a:lnTo>
                  <a:lnTo>
                    <a:pt x="172400" y="227599"/>
                  </a:lnTo>
                  <a:lnTo>
                    <a:pt x="213326" y="205572"/>
                  </a:lnTo>
                  <a:lnTo>
                    <a:pt x="252481" y="171770"/>
                  </a:lnTo>
                  <a:lnTo>
                    <a:pt x="260622" y="151601"/>
                  </a:lnTo>
                  <a:lnTo>
                    <a:pt x="263070" y="128210"/>
                  </a:lnTo>
                  <a:lnTo>
                    <a:pt x="260259" y="106115"/>
                  </a:lnTo>
                  <a:lnTo>
                    <a:pt x="245751" y="84597"/>
                  </a:lnTo>
                  <a:lnTo>
                    <a:pt x="211276" y="55871"/>
                  </a:lnTo>
                  <a:lnTo>
                    <a:pt x="15132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85181" y="3190134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157928" y="0"/>
                  </a:moveTo>
                  <a:lnTo>
                    <a:pt x="142287" y="17981"/>
                  </a:lnTo>
                  <a:lnTo>
                    <a:pt x="117494" y="58564"/>
                  </a:lnTo>
                  <a:lnTo>
                    <a:pt x="63100" y="118890"/>
                  </a:lnTo>
                  <a:lnTo>
                    <a:pt x="29384" y="17613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43109" y="3169077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0" y="0"/>
                  </a:moveTo>
                  <a:lnTo>
                    <a:pt x="14572" y="42692"/>
                  </a:lnTo>
                  <a:lnTo>
                    <a:pt x="46156" y="102069"/>
                  </a:lnTo>
                  <a:lnTo>
                    <a:pt x="87784" y="162108"/>
                  </a:lnTo>
                  <a:lnTo>
                    <a:pt x="11581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06404" y="3126963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157927" y="0"/>
                  </a:moveTo>
                  <a:lnTo>
                    <a:pt x="108429" y="59593"/>
                  </a:lnTo>
                  <a:lnTo>
                    <a:pt x="52628" y="11893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53803" y="3095378"/>
              <a:ext cx="189514" cy="242156"/>
            </a:xfrm>
            <a:custGeom>
              <a:avLst/>
              <a:gdLst/>
              <a:ahLst/>
              <a:cxnLst/>
              <a:rect l="0" t="0" r="0" b="0"/>
              <a:pathLst>
                <a:path w="189514" h="242156">
                  <a:moveTo>
                    <a:pt x="0" y="0"/>
                  </a:moveTo>
                  <a:lnTo>
                    <a:pt x="42662" y="60873"/>
                  </a:lnTo>
                  <a:lnTo>
                    <a:pt x="92609" y="121750"/>
                  </a:lnTo>
                  <a:lnTo>
                    <a:pt x="148135" y="182625"/>
                  </a:lnTo>
                  <a:lnTo>
                    <a:pt x="18951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37116" y="3474404"/>
              <a:ext cx="165902" cy="258749"/>
            </a:xfrm>
            <a:custGeom>
              <a:avLst/>
              <a:gdLst/>
              <a:ahLst/>
              <a:cxnLst/>
              <a:rect l="0" t="0" r="0" b="0"/>
              <a:pathLst>
                <a:path w="165902" h="258749">
                  <a:moveTo>
                    <a:pt x="95422" y="0"/>
                  </a:moveTo>
                  <a:lnTo>
                    <a:pt x="79782" y="17981"/>
                  </a:lnTo>
                  <a:lnTo>
                    <a:pt x="55816" y="73184"/>
                  </a:lnTo>
                  <a:lnTo>
                    <a:pt x="44284" y="89458"/>
                  </a:lnTo>
                  <a:lnTo>
                    <a:pt x="40273" y="90054"/>
                  </a:lnTo>
                  <a:lnTo>
                    <a:pt x="37599" y="85772"/>
                  </a:lnTo>
                  <a:lnTo>
                    <a:pt x="35817" y="78238"/>
                  </a:lnTo>
                  <a:lnTo>
                    <a:pt x="36968" y="70876"/>
                  </a:lnTo>
                  <a:lnTo>
                    <a:pt x="44486" y="56457"/>
                  </a:lnTo>
                  <a:lnTo>
                    <a:pt x="67462" y="35185"/>
                  </a:lnTo>
                  <a:lnTo>
                    <a:pt x="96497" y="19654"/>
                  </a:lnTo>
                  <a:lnTo>
                    <a:pt x="105497" y="18951"/>
                  </a:lnTo>
                  <a:lnTo>
                    <a:pt x="121737" y="24411"/>
                  </a:lnTo>
                  <a:lnTo>
                    <a:pt x="133634" y="37755"/>
                  </a:lnTo>
                  <a:lnTo>
                    <a:pt x="158251" y="95298"/>
                  </a:lnTo>
                  <a:lnTo>
                    <a:pt x="165901" y="129622"/>
                  </a:lnTo>
                  <a:lnTo>
                    <a:pt x="165048" y="169427"/>
                  </a:lnTo>
                  <a:lnTo>
                    <a:pt x="159122" y="195794"/>
                  </a:lnTo>
                  <a:lnTo>
                    <a:pt x="148690" y="219210"/>
                  </a:lnTo>
                  <a:lnTo>
                    <a:pt x="124073" y="246535"/>
                  </a:lnTo>
                  <a:lnTo>
                    <a:pt x="101527" y="255800"/>
                  </a:lnTo>
                  <a:lnTo>
                    <a:pt x="77079" y="258748"/>
                  </a:lnTo>
                  <a:lnTo>
                    <a:pt x="54514" y="256159"/>
                  </a:lnTo>
                  <a:lnTo>
                    <a:pt x="22080" y="242535"/>
                  </a:lnTo>
                  <a:lnTo>
                    <a:pt x="7064" y="227116"/>
                  </a:lnTo>
                  <a:lnTo>
                    <a:pt x="1422" y="218091"/>
                  </a:lnTo>
                  <a:lnTo>
                    <a:pt x="0" y="208565"/>
                  </a:lnTo>
                  <a:lnTo>
                    <a:pt x="4659" y="188622"/>
                  </a:lnTo>
                  <a:lnTo>
                    <a:pt x="12687" y="183070"/>
                  </a:lnTo>
                  <a:lnTo>
                    <a:pt x="64479" y="179445"/>
                  </a:lnTo>
                  <a:lnTo>
                    <a:pt x="120116" y="179075"/>
                  </a:lnTo>
                  <a:lnTo>
                    <a:pt x="15859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69450" y="3466070"/>
              <a:ext cx="171619" cy="236341"/>
            </a:xfrm>
            <a:custGeom>
              <a:avLst/>
              <a:gdLst/>
              <a:ahLst/>
              <a:cxnLst/>
              <a:rect l="0" t="0" r="0" b="0"/>
              <a:pathLst>
                <a:path w="171619" h="236341">
                  <a:moveTo>
                    <a:pt x="0" y="8334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83312" y="3828"/>
                  </a:lnTo>
                  <a:lnTo>
                    <a:pt x="101759" y="15690"/>
                  </a:lnTo>
                  <a:lnTo>
                    <a:pt x="109953" y="23766"/>
                  </a:lnTo>
                  <a:lnTo>
                    <a:pt x="114247" y="32661"/>
                  </a:lnTo>
                  <a:lnTo>
                    <a:pt x="115897" y="51901"/>
                  </a:lnTo>
                  <a:lnTo>
                    <a:pt x="110249" y="82464"/>
                  </a:lnTo>
                  <a:lnTo>
                    <a:pt x="105085" y="90509"/>
                  </a:lnTo>
                  <a:lnTo>
                    <a:pt x="89989" y="102568"/>
                  </a:lnTo>
                  <a:lnTo>
                    <a:pt x="89238" y="107421"/>
                  </a:lnTo>
                  <a:lnTo>
                    <a:pt x="93417" y="111827"/>
                  </a:lnTo>
                  <a:lnTo>
                    <a:pt x="152876" y="143670"/>
                  </a:lnTo>
                  <a:lnTo>
                    <a:pt x="169429" y="168926"/>
                  </a:lnTo>
                  <a:lnTo>
                    <a:pt x="171618" y="191622"/>
                  </a:lnTo>
                  <a:lnTo>
                    <a:pt x="170564" y="204226"/>
                  </a:lnTo>
                  <a:lnTo>
                    <a:pt x="166352" y="213798"/>
                  </a:lnTo>
                  <a:lnTo>
                    <a:pt x="152313" y="227553"/>
                  </a:lnTo>
                  <a:lnTo>
                    <a:pt x="131256" y="234446"/>
                  </a:lnTo>
                  <a:lnTo>
                    <a:pt x="107469" y="236340"/>
                  </a:lnTo>
                  <a:lnTo>
                    <a:pt x="63171" y="229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26232" y="3358590"/>
              <a:ext cx="372450" cy="419916"/>
            </a:xfrm>
            <a:custGeom>
              <a:avLst/>
              <a:gdLst/>
              <a:ahLst/>
              <a:cxnLst/>
              <a:rect l="0" t="0" r="0" b="0"/>
              <a:pathLst>
                <a:path w="372450" h="419916">
                  <a:moveTo>
                    <a:pt x="227364" y="52643"/>
                  </a:moveTo>
                  <a:lnTo>
                    <a:pt x="221774" y="35875"/>
                  </a:lnTo>
                  <a:lnTo>
                    <a:pt x="209672" y="24524"/>
                  </a:lnTo>
                  <a:lnTo>
                    <a:pt x="191424" y="16748"/>
                  </a:lnTo>
                  <a:lnTo>
                    <a:pt x="167717" y="13293"/>
                  </a:lnTo>
                  <a:lnTo>
                    <a:pt x="144702" y="17996"/>
                  </a:lnTo>
                  <a:lnTo>
                    <a:pt x="91869" y="46607"/>
                  </a:lnTo>
                  <a:lnTo>
                    <a:pt x="52532" y="80848"/>
                  </a:lnTo>
                  <a:lnTo>
                    <a:pt x="18896" y="143088"/>
                  </a:lnTo>
                  <a:lnTo>
                    <a:pt x="1525" y="198237"/>
                  </a:lnTo>
                  <a:lnTo>
                    <a:pt x="0" y="261123"/>
                  </a:lnTo>
                  <a:lnTo>
                    <a:pt x="10616" y="313362"/>
                  </a:lnTo>
                  <a:lnTo>
                    <a:pt x="32384" y="356307"/>
                  </a:lnTo>
                  <a:lnTo>
                    <a:pt x="53518" y="381003"/>
                  </a:lnTo>
                  <a:lnTo>
                    <a:pt x="81487" y="401969"/>
                  </a:lnTo>
                  <a:lnTo>
                    <a:pt x="113171" y="414940"/>
                  </a:lnTo>
                  <a:lnTo>
                    <a:pt x="168326" y="419915"/>
                  </a:lnTo>
                  <a:lnTo>
                    <a:pt x="224020" y="415309"/>
                  </a:lnTo>
                  <a:lnTo>
                    <a:pt x="243815" y="406460"/>
                  </a:lnTo>
                  <a:lnTo>
                    <a:pt x="301583" y="371253"/>
                  </a:lnTo>
                  <a:lnTo>
                    <a:pt x="329683" y="355666"/>
                  </a:lnTo>
                  <a:lnTo>
                    <a:pt x="344199" y="341738"/>
                  </a:lnTo>
                  <a:lnTo>
                    <a:pt x="366954" y="294047"/>
                  </a:lnTo>
                  <a:lnTo>
                    <a:pt x="372449" y="257401"/>
                  </a:lnTo>
                  <a:lnTo>
                    <a:pt x="365900" y="194691"/>
                  </a:lnTo>
                  <a:lnTo>
                    <a:pt x="350222" y="132218"/>
                  </a:lnTo>
                  <a:lnTo>
                    <a:pt x="318152" y="74474"/>
                  </a:lnTo>
                  <a:lnTo>
                    <a:pt x="296248" y="43513"/>
                  </a:lnTo>
                  <a:lnTo>
                    <a:pt x="2378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07051" y="3337533"/>
              <a:ext cx="421979" cy="419521"/>
            </a:xfrm>
            <a:custGeom>
              <a:avLst/>
              <a:gdLst/>
              <a:ahLst/>
              <a:cxnLst/>
              <a:rect l="0" t="0" r="0" b="0"/>
              <a:pathLst>
                <a:path w="421979" h="419521">
                  <a:moveTo>
                    <a:pt x="183456" y="10529"/>
                  </a:moveTo>
                  <a:lnTo>
                    <a:pt x="166689" y="4940"/>
                  </a:lnTo>
                  <a:lnTo>
                    <a:pt x="149098" y="5315"/>
                  </a:lnTo>
                  <a:lnTo>
                    <a:pt x="130751" y="10551"/>
                  </a:lnTo>
                  <a:lnTo>
                    <a:pt x="92664" y="39532"/>
                  </a:lnTo>
                  <a:lnTo>
                    <a:pt x="44546" y="95454"/>
                  </a:lnTo>
                  <a:lnTo>
                    <a:pt x="25575" y="126549"/>
                  </a:lnTo>
                  <a:lnTo>
                    <a:pt x="8684" y="176902"/>
                  </a:lnTo>
                  <a:lnTo>
                    <a:pt x="0" y="216843"/>
                  </a:lnTo>
                  <a:lnTo>
                    <a:pt x="6362" y="262372"/>
                  </a:lnTo>
                  <a:lnTo>
                    <a:pt x="18680" y="294549"/>
                  </a:lnTo>
                  <a:lnTo>
                    <a:pt x="43803" y="336863"/>
                  </a:lnTo>
                  <a:lnTo>
                    <a:pt x="75527" y="362894"/>
                  </a:lnTo>
                  <a:lnTo>
                    <a:pt x="128169" y="391481"/>
                  </a:lnTo>
                  <a:lnTo>
                    <a:pt x="183627" y="409606"/>
                  </a:lnTo>
                  <a:lnTo>
                    <a:pt x="239642" y="418862"/>
                  </a:lnTo>
                  <a:lnTo>
                    <a:pt x="295767" y="419520"/>
                  </a:lnTo>
                  <a:lnTo>
                    <a:pt x="335537" y="411431"/>
                  </a:lnTo>
                  <a:lnTo>
                    <a:pt x="364348" y="393567"/>
                  </a:lnTo>
                  <a:lnTo>
                    <a:pt x="392252" y="366567"/>
                  </a:lnTo>
                  <a:lnTo>
                    <a:pt x="408968" y="335170"/>
                  </a:lnTo>
                  <a:lnTo>
                    <a:pt x="421978" y="283233"/>
                  </a:lnTo>
                  <a:lnTo>
                    <a:pt x="421415" y="241848"/>
                  </a:lnTo>
                  <a:lnTo>
                    <a:pt x="406342" y="179161"/>
                  </a:lnTo>
                  <a:lnTo>
                    <a:pt x="382464" y="125684"/>
                  </a:lnTo>
                  <a:lnTo>
                    <a:pt x="366661" y="99144"/>
                  </a:lnTo>
                  <a:lnTo>
                    <a:pt x="310585" y="42692"/>
                  </a:lnTo>
                  <a:lnTo>
                    <a:pt x="267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64290" y="3410087"/>
              <a:ext cx="168457" cy="248865"/>
            </a:xfrm>
            <a:custGeom>
              <a:avLst/>
              <a:gdLst/>
              <a:ahLst/>
              <a:cxnLst/>
              <a:rect l="0" t="0" r="0" b="0"/>
              <a:pathLst>
                <a:path w="168457" h="248865">
                  <a:moveTo>
                    <a:pt x="0" y="32731"/>
                  </a:moveTo>
                  <a:lnTo>
                    <a:pt x="34898" y="3423"/>
                  </a:lnTo>
                  <a:lnTo>
                    <a:pt x="44322" y="324"/>
                  </a:lnTo>
                  <a:lnTo>
                    <a:pt x="64152" y="0"/>
                  </a:lnTo>
                  <a:lnTo>
                    <a:pt x="95047" y="11985"/>
                  </a:lnTo>
                  <a:lnTo>
                    <a:pt x="112823" y="30140"/>
                  </a:lnTo>
                  <a:lnTo>
                    <a:pt x="120839" y="41532"/>
                  </a:lnTo>
                  <a:lnTo>
                    <a:pt x="129745" y="69788"/>
                  </a:lnTo>
                  <a:lnTo>
                    <a:pt x="135463" y="129998"/>
                  </a:lnTo>
                  <a:lnTo>
                    <a:pt x="125275" y="172816"/>
                  </a:lnTo>
                  <a:lnTo>
                    <a:pt x="107438" y="209549"/>
                  </a:lnTo>
                  <a:lnTo>
                    <a:pt x="81747" y="237070"/>
                  </a:lnTo>
                  <a:lnTo>
                    <a:pt x="58948" y="246381"/>
                  </a:lnTo>
                  <a:lnTo>
                    <a:pt x="46318" y="248864"/>
                  </a:lnTo>
                  <a:lnTo>
                    <a:pt x="26045" y="245384"/>
                  </a:lnTo>
                  <a:lnTo>
                    <a:pt x="17363" y="241180"/>
                  </a:lnTo>
                  <a:lnTo>
                    <a:pt x="12745" y="234868"/>
                  </a:lnTo>
                  <a:lnTo>
                    <a:pt x="10837" y="227151"/>
                  </a:lnTo>
                  <a:lnTo>
                    <a:pt x="10734" y="218496"/>
                  </a:lnTo>
                  <a:lnTo>
                    <a:pt x="14175" y="211557"/>
                  </a:lnTo>
                  <a:lnTo>
                    <a:pt x="27357" y="200727"/>
                  </a:lnTo>
                  <a:lnTo>
                    <a:pt x="54509" y="188053"/>
                  </a:lnTo>
                  <a:lnTo>
                    <a:pt x="90370" y="182477"/>
                  </a:lnTo>
                  <a:lnTo>
                    <a:pt x="143702" y="188773"/>
                  </a:lnTo>
                  <a:lnTo>
                    <a:pt x="168456" y="190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879667" y="3400704"/>
              <a:ext cx="166030" cy="210571"/>
            </a:xfrm>
            <a:custGeom>
              <a:avLst/>
              <a:gdLst/>
              <a:ahLst/>
              <a:cxnLst/>
              <a:rect l="0" t="0" r="0" b="0"/>
              <a:pathLst>
                <a:path w="166030" h="210571">
                  <a:moveTo>
                    <a:pt x="121576" y="0"/>
                  </a:moveTo>
                  <a:lnTo>
                    <a:pt x="58149" y="17959"/>
                  </a:lnTo>
                  <a:lnTo>
                    <a:pt x="37234" y="24749"/>
                  </a:lnTo>
                  <a:lnTo>
                    <a:pt x="19360" y="37906"/>
                  </a:lnTo>
                  <a:lnTo>
                    <a:pt x="11318" y="46328"/>
                  </a:lnTo>
                  <a:lnTo>
                    <a:pt x="2383" y="68164"/>
                  </a:lnTo>
                  <a:lnTo>
                    <a:pt x="0" y="80538"/>
                  </a:lnTo>
                  <a:lnTo>
                    <a:pt x="3592" y="100525"/>
                  </a:lnTo>
                  <a:lnTo>
                    <a:pt x="7825" y="109131"/>
                  </a:lnTo>
                  <a:lnTo>
                    <a:pt x="14156" y="112528"/>
                  </a:lnTo>
                  <a:lnTo>
                    <a:pt x="21887" y="112454"/>
                  </a:lnTo>
                  <a:lnTo>
                    <a:pt x="70689" y="106702"/>
                  </a:lnTo>
                  <a:lnTo>
                    <a:pt x="108448" y="111294"/>
                  </a:lnTo>
                  <a:lnTo>
                    <a:pt x="141863" y="125653"/>
                  </a:lnTo>
                  <a:lnTo>
                    <a:pt x="157109" y="141244"/>
                  </a:lnTo>
                  <a:lnTo>
                    <a:pt x="162812" y="150314"/>
                  </a:lnTo>
                  <a:lnTo>
                    <a:pt x="166029" y="169752"/>
                  </a:lnTo>
                  <a:lnTo>
                    <a:pt x="165250" y="179849"/>
                  </a:lnTo>
                  <a:lnTo>
                    <a:pt x="160050" y="187750"/>
                  </a:lnTo>
                  <a:lnTo>
                    <a:pt x="141796" y="199648"/>
                  </a:lnTo>
                  <a:lnTo>
                    <a:pt x="11104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40543" y="3270237"/>
              <a:ext cx="365231" cy="406448"/>
            </a:xfrm>
            <a:custGeom>
              <a:avLst/>
              <a:gdLst/>
              <a:ahLst/>
              <a:cxnLst/>
              <a:rect l="0" t="0" r="0" b="0"/>
              <a:pathLst>
                <a:path w="365231" h="406448">
                  <a:moveTo>
                    <a:pt x="197446" y="14654"/>
                  </a:moveTo>
                  <a:lnTo>
                    <a:pt x="153484" y="0"/>
                  </a:lnTo>
                  <a:lnTo>
                    <a:pt x="133454" y="2682"/>
                  </a:lnTo>
                  <a:lnTo>
                    <a:pt x="91999" y="17878"/>
                  </a:lnTo>
                  <a:lnTo>
                    <a:pt x="74152" y="34414"/>
                  </a:lnTo>
                  <a:lnTo>
                    <a:pt x="37581" y="88182"/>
                  </a:lnTo>
                  <a:lnTo>
                    <a:pt x="15621" y="146562"/>
                  </a:lnTo>
                  <a:lnTo>
                    <a:pt x="2216" y="201063"/>
                  </a:lnTo>
                  <a:lnTo>
                    <a:pt x="0" y="241722"/>
                  </a:lnTo>
                  <a:lnTo>
                    <a:pt x="12247" y="298323"/>
                  </a:lnTo>
                  <a:lnTo>
                    <a:pt x="27799" y="324742"/>
                  </a:lnTo>
                  <a:lnTo>
                    <a:pt x="75919" y="376000"/>
                  </a:lnTo>
                  <a:lnTo>
                    <a:pt x="106456" y="395980"/>
                  </a:lnTo>
                  <a:lnTo>
                    <a:pt x="135559" y="405621"/>
                  </a:lnTo>
                  <a:lnTo>
                    <a:pt x="184829" y="406447"/>
                  </a:lnTo>
                  <a:lnTo>
                    <a:pt x="237068" y="396245"/>
                  </a:lnTo>
                  <a:lnTo>
                    <a:pt x="269237" y="385211"/>
                  </a:lnTo>
                  <a:lnTo>
                    <a:pt x="309037" y="354422"/>
                  </a:lnTo>
                  <a:lnTo>
                    <a:pt x="330596" y="328235"/>
                  </a:lnTo>
                  <a:lnTo>
                    <a:pt x="354422" y="269234"/>
                  </a:lnTo>
                  <a:lnTo>
                    <a:pt x="362501" y="233194"/>
                  </a:lnTo>
                  <a:lnTo>
                    <a:pt x="365230" y="179095"/>
                  </a:lnTo>
                  <a:lnTo>
                    <a:pt x="360114" y="142926"/>
                  </a:lnTo>
                  <a:lnTo>
                    <a:pt x="333092" y="88607"/>
                  </a:lnTo>
                  <a:lnTo>
                    <a:pt x="318565" y="68579"/>
                  </a:lnTo>
                  <a:lnTo>
                    <a:pt x="256022" y="18054"/>
                  </a:lnTo>
                  <a:lnTo>
                    <a:pt x="239560" y="4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03938" y="3316476"/>
              <a:ext cx="384496" cy="372444"/>
            </a:xfrm>
            <a:custGeom>
              <a:avLst/>
              <a:gdLst/>
              <a:ahLst/>
              <a:cxnLst/>
              <a:rect l="0" t="0" r="0" b="0"/>
              <a:pathLst>
                <a:path w="384496" h="372444">
                  <a:moveTo>
                    <a:pt x="113077" y="0"/>
                  </a:moveTo>
                  <a:lnTo>
                    <a:pt x="60373" y="19128"/>
                  </a:lnTo>
                  <a:lnTo>
                    <a:pt x="36889" y="37773"/>
                  </a:lnTo>
                  <a:lnTo>
                    <a:pt x="22284" y="55393"/>
                  </a:lnTo>
                  <a:lnTo>
                    <a:pt x="6497" y="96222"/>
                  </a:lnTo>
                  <a:lnTo>
                    <a:pt x="0" y="139775"/>
                  </a:lnTo>
                  <a:lnTo>
                    <a:pt x="6210" y="195243"/>
                  </a:lnTo>
                  <a:lnTo>
                    <a:pt x="22084" y="257641"/>
                  </a:lnTo>
                  <a:lnTo>
                    <a:pt x="35201" y="278674"/>
                  </a:lnTo>
                  <a:lnTo>
                    <a:pt x="87364" y="334226"/>
                  </a:lnTo>
                  <a:lnTo>
                    <a:pt x="133215" y="358869"/>
                  </a:lnTo>
                  <a:lnTo>
                    <a:pt x="171037" y="371234"/>
                  </a:lnTo>
                  <a:lnTo>
                    <a:pt x="194989" y="372443"/>
                  </a:lnTo>
                  <a:lnTo>
                    <a:pt x="250140" y="363688"/>
                  </a:lnTo>
                  <a:lnTo>
                    <a:pt x="300549" y="342288"/>
                  </a:lnTo>
                  <a:lnTo>
                    <a:pt x="332401" y="321217"/>
                  </a:lnTo>
                  <a:lnTo>
                    <a:pt x="356007" y="293268"/>
                  </a:lnTo>
                  <a:lnTo>
                    <a:pt x="378977" y="241954"/>
                  </a:lnTo>
                  <a:lnTo>
                    <a:pt x="384495" y="204921"/>
                  </a:lnTo>
                  <a:lnTo>
                    <a:pt x="380541" y="169902"/>
                  </a:lnTo>
                  <a:lnTo>
                    <a:pt x="366371" y="137299"/>
                  </a:lnTo>
                  <a:lnTo>
                    <a:pt x="341765" y="111001"/>
                  </a:lnTo>
                  <a:lnTo>
                    <a:pt x="281275" y="66874"/>
                  </a:lnTo>
                  <a:lnTo>
                    <a:pt x="260476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141751" y="4213730"/>
            <a:ext cx="1766897" cy="361499"/>
            <a:chOff x="4141751" y="4213730"/>
            <a:chExt cx="1766897" cy="361499"/>
          </a:xfrm>
        </p:grpSpPr>
        <p:sp>
          <p:nvSpPr>
            <p:cNvPr id="117" name="Freeform 116"/>
            <p:cNvSpPr/>
            <p:nvPr/>
          </p:nvSpPr>
          <p:spPr>
            <a:xfrm>
              <a:off x="4141751" y="4230334"/>
              <a:ext cx="227576" cy="344895"/>
            </a:xfrm>
            <a:custGeom>
              <a:avLst/>
              <a:gdLst/>
              <a:ahLst/>
              <a:cxnLst/>
              <a:rect l="0" t="0" r="0" b="0"/>
              <a:pathLst>
                <a:path w="227576" h="344895">
                  <a:moveTo>
                    <a:pt x="59119" y="33707"/>
                  </a:moveTo>
                  <a:lnTo>
                    <a:pt x="9621" y="88795"/>
                  </a:lnTo>
                  <a:lnTo>
                    <a:pt x="5064" y="90319"/>
                  </a:lnTo>
                  <a:lnTo>
                    <a:pt x="2025" y="86656"/>
                  </a:lnTo>
                  <a:lnTo>
                    <a:pt x="0" y="79535"/>
                  </a:lnTo>
                  <a:lnTo>
                    <a:pt x="989" y="72448"/>
                  </a:lnTo>
                  <a:lnTo>
                    <a:pt x="8327" y="58334"/>
                  </a:lnTo>
                  <a:lnTo>
                    <a:pt x="60206" y="16165"/>
                  </a:lnTo>
                  <a:lnTo>
                    <a:pt x="91027" y="694"/>
                  </a:lnTo>
                  <a:lnTo>
                    <a:pt x="101448" y="0"/>
                  </a:lnTo>
                  <a:lnTo>
                    <a:pt x="122386" y="5468"/>
                  </a:lnTo>
                  <a:lnTo>
                    <a:pt x="140270" y="18817"/>
                  </a:lnTo>
                  <a:lnTo>
                    <a:pt x="148315" y="27290"/>
                  </a:lnTo>
                  <a:lnTo>
                    <a:pt x="165226" y="67161"/>
                  </a:lnTo>
                  <a:lnTo>
                    <a:pt x="177646" y="116019"/>
                  </a:lnTo>
                  <a:lnTo>
                    <a:pt x="183145" y="167540"/>
                  </a:lnTo>
                  <a:lnTo>
                    <a:pt x="176598" y="227776"/>
                  </a:lnTo>
                  <a:lnTo>
                    <a:pt x="166198" y="262394"/>
                  </a:lnTo>
                  <a:lnTo>
                    <a:pt x="127681" y="317627"/>
                  </a:lnTo>
                  <a:lnTo>
                    <a:pt x="109478" y="333809"/>
                  </a:lnTo>
                  <a:lnTo>
                    <a:pt x="86570" y="342560"/>
                  </a:lnTo>
                  <a:lnTo>
                    <a:pt x="73910" y="344894"/>
                  </a:lnTo>
                  <a:lnTo>
                    <a:pt x="53604" y="341248"/>
                  </a:lnTo>
                  <a:lnTo>
                    <a:pt x="44914" y="337001"/>
                  </a:lnTo>
                  <a:lnTo>
                    <a:pt x="39120" y="328320"/>
                  </a:lnTo>
                  <a:lnTo>
                    <a:pt x="32683" y="303076"/>
                  </a:lnTo>
                  <a:lnTo>
                    <a:pt x="34649" y="267158"/>
                  </a:lnTo>
                  <a:lnTo>
                    <a:pt x="39296" y="258361"/>
                  </a:lnTo>
                  <a:lnTo>
                    <a:pt x="53818" y="245467"/>
                  </a:lnTo>
                  <a:lnTo>
                    <a:pt x="92903" y="237221"/>
                  </a:lnTo>
                  <a:lnTo>
                    <a:pt x="150107" y="250076"/>
                  </a:lnTo>
                  <a:lnTo>
                    <a:pt x="200228" y="265093"/>
                  </a:lnTo>
                  <a:lnTo>
                    <a:pt x="227575" y="275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64082" y="4295626"/>
              <a:ext cx="94758" cy="126344"/>
            </a:xfrm>
            <a:custGeom>
              <a:avLst/>
              <a:gdLst/>
              <a:ahLst/>
              <a:cxnLst/>
              <a:rect l="0" t="0" r="0" b="0"/>
              <a:pathLst>
                <a:path w="94758" h="126344">
                  <a:moveTo>
                    <a:pt x="94757" y="0"/>
                  </a:moveTo>
                  <a:lnTo>
                    <a:pt x="45259" y="55088"/>
                  </a:lnTo>
                  <a:lnTo>
                    <a:pt x="8362" y="115741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421969" y="4274570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136870" y="157927"/>
                  </a:moveTo>
                  <a:lnTo>
                    <a:pt x="85875" y="97054"/>
                  </a:lnTo>
                  <a:lnTo>
                    <a:pt x="33925" y="413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48265" y="4213730"/>
              <a:ext cx="173788" cy="253173"/>
            </a:xfrm>
            <a:custGeom>
              <a:avLst/>
              <a:gdLst/>
              <a:ahLst/>
              <a:cxnLst/>
              <a:rect l="0" t="0" r="0" b="0"/>
              <a:pathLst>
                <a:path w="173788" h="253173">
                  <a:moveTo>
                    <a:pt x="15859" y="29254"/>
                  </a:moveTo>
                  <a:lnTo>
                    <a:pt x="27037" y="18076"/>
                  </a:lnTo>
                  <a:lnTo>
                    <a:pt x="56346" y="5535"/>
                  </a:lnTo>
                  <a:lnTo>
                    <a:pt x="94666" y="0"/>
                  </a:lnTo>
                  <a:lnTo>
                    <a:pt x="115615" y="4944"/>
                  </a:lnTo>
                  <a:lnTo>
                    <a:pt x="124477" y="9538"/>
                  </a:lnTo>
                  <a:lnTo>
                    <a:pt x="137443" y="27120"/>
                  </a:lnTo>
                  <a:lnTo>
                    <a:pt x="155299" y="76536"/>
                  </a:lnTo>
                  <a:lnTo>
                    <a:pt x="160516" y="131357"/>
                  </a:lnTo>
                  <a:lnTo>
                    <a:pt x="156970" y="159251"/>
                  </a:lnTo>
                  <a:lnTo>
                    <a:pt x="137218" y="201263"/>
                  </a:lnTo>
                  <a:lnTo>
                    <a:pt x="109139" y="232168"/>
                  </a:lnTo>
                  <a:lnTo>
                    <a:pt x="78593" y="250554"/>
                  </a:lnTo>
                  <a:lnTo>
                    <a:pt x="54659" y="253172"/>
                  </a:lnTo>
                  <a:lnTo>
                    <a:pt x="30764" y="249266"/>
                  </a:lnTo>
                  <a:lnTo>
                    <a:pt x="12345" y="239731"/>
                  </a:lnTo>
                  <a:lnTo>
                    <a:pt x="6497" y="231573"/>
                  </a:lnTo>
                  <a:lnTo>
                    <a:pt x="0" y="210030"/>
                  </a:lnTo>
                  <a:lnTo>
                    <a:pt x="1777" y="201245"/>
                  </a:lnTo>
                  <a:lnTo>
                    <a:pt x="6471" y="194217"/>
                  </a:lnTo>
                  <a:lnTo>
                    <a:pt x="13110" y="188362"/>
                  </a:lnTo>
                  <a:lnTo>
                    <a:pt x="21045" y="185629"/>
                  </a:lnTo>
                  <a:lnTo>
                    <a:pt x="39221" y="185712"/>
                  </a:lnTo>
                  <a:lnTo>
                    <a:pt x="86721" y="203702"/>
                  </a:lnTo>
                  <a:lnTo>
                    <a:pt x="150141" y="235146"/>
                  </a:lnTo>
                  <a:lnTo>
                    <a:pt x="173787" y="250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06279" y="4316684"/>
              <a:ext cx="115815" cy="94757"/>
            </a:xfrm>
            <a:custGeom>
              <a:avLst/>
              <a:gdLst/>
              <a:ahLst/>
              <a:cxnLst/>
              <a:rect l="0" t="0" r="0" b="0"/>
              <a:pathLst>
                <a:path w="115815" h="94757">
                  <a:moveTo>
                    <a:pt x="115814" y="0"/>
                  </a:moveTo>
                  <a:lnTo>
                    <a:pt x="99046" y="5589"/>
                  </a:lnTo>
                  <a:lnTo>
                    <a:pt x="84575" y="17691"/>
                  </a:lnTo>
                  <a:lnTo>
                    <a:pt x="22024" y="7590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95751" y="4264041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168456"/>
                  </a:moveTo>
                  <a:lnTo>
                    <a:pt x="83680" y="107583"/>
                  </a:lnTo>
                  <a:lnTo>
                    <a:pt x="35063" y="47221"/>
                  </a:lnTo>
                  <a:lnTo>
                    <a:pt x="6235" y="138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27378" y="4267708"/>
              <a:ext cx="227328" cy="230964"/>
            </a:xfrm>
            <a:custGeom>
              <a:avLst/>
              <a:gdLst/>
              <a:ahLst/>
              <a:cxnLst/>
              <a:rect l="0" t="0" r="0" b="0"/>
              <a:pathLst>
                <a:path w="227328" h="230964">
                  <a:moveTo>
                    <a:pt x="0" y="59504"/>
                  </a:moveTo>
                  <a:lnTo>
                    <a:pt x="11178" y="42737"/>
                  </a:lnTo>
                  <a:lnTo>
                    <a:pt x="26025" y="31385"/>
                  </a:lnTo>
                  <a:lnTo>
                    <a:pt x="75524" y="4762"/>
                  </a:lnTo>
                  <a:lnTo>
                    <a:pt x="112714" y="0"/>
                  </a:lnTo>
                  <a:lnTo>
                    <a:pt x="135493" y="3032"/>
                  </a:lnTo>
                  <a:lnTo>
                    <a:pt x="141801" y="8988"/>
                  </a:lnTo>
                  <a:lnTo>
                    <a:pt x="144837" y="17638"/>
                  </a:lnTo>
                  <a:lnTo>
                    <a:pt x="145691" y="28084"/>
                  </a:lnTo>
                  <a:lnTo>
                    <a:pt x="142751" y="36218"/>
                  </a:lnTo>
                  <a:lnTo>
                    <a:pt x="130125" y="48375"/>
                  </a:lnTo>
                  <a:lnTo>
                    <a:pt x="128864" y="53254"/>
                  </a:lnTo>
                  <a:lnTo>
                    <a:pt x="131533" y="57677"/>
                  </a:lnTo>
                  <a:lnTo>
                    <a:pt x="143857" y="65711"/>
                  </a:lnTo>
                  <a:lnTo>
                    <a:pt x="199485" y="95914"/>
                  </a:lnTo>
                  <a:lnTo>
                    <a:pt x="215782" y="109222"/>
                  </a:lnTo>
                  <a:lnTo>
                    <a:pt x="224585" y="132293"/>
                  </a:lnTo>
                  <a:lnTo>
                    <a:pt x="227327" y="159705"/>
                  </a:lnTo>
                  <a:lnTo>
                    <a:pt x="224647" y="183586"/>
                  </a:lnTo>
                  <a:lnTo>
                    <a:pt x="213317" y="202779"/>
                  </a:lnTo>
                  <a:lnTo>
                    <a:pt x="196583" y="217939"/>
                  </a:lnTo>
                  <a:lnTo>
                    <a:pt x="177447" y="228575"/>
                  </a:lnTo>
                  <a:lnTo>
                    <a:pt x="154125" y="230963"/>
                  </a:lnTo>
                  <a:lnTo>
                    <a:pt x="91916" y="221120"/>
                  </a:lnTo>
                  <a:lnTo>
                    <a:pt x="73699" y="217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190549" y="44851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32704" y="4327212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94757" y="0"/>
                  </a:moveTo>
                  <a:lnTo>
                    <a:pt x="52095" y="5411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11647" y="4285098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136871" y="157928"/>
                  </a:moveTo>
                  <a:lnTo>
                    <a:pt x="82756" y="100693"/>
                  </a:lnTo>
                  <a:lnTo>
                    <a:pt x="32562" y="428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99815" y="4253513"/>
              <a:ext cx="208833" cy="261548"/>
            </a:xfrm>
            <a:custGeom>
              <a:avLst/>
              <a:gdLst/>
              <a:ahLst/>
              <a:cxnLst/>
              <a:rect l="0" t="0" r="0" b="0"/>
              <a:pathLst>
                <a:path w="208833" h="261548">
                  <a:moveTo>
                    <a:pt x="164558" y="0"/>
                  </a:moveTo>
                  <a:lnTo>
                    <a:pt x="147790" y="5589"/>
                  </a:lnTo>
                  <a:lnTo>
                    <a:pt x="89112" y="1545"/>
                  </a:lnTo>
                  <a:lnTo>
                    <a:pt x="34362" y="5894"/>
                  </a:lnTo>
                  <a:lnTo>
                    <a:pt x="23948" y="12118"/>
                  </a:lnTo>
                  <a:lnTo>
                    <a:pt x="9258" y="31512"/>
                  </a:lnTo>
                  <a:lnTo>
                    <a:pt x="0" y="68738"/>
                  </a:lnTo>
                  <a:lnTo>
                    <a:pt x="3380" y="77411"/>
                  </a:lnTo>
                  <a:lnTo>
                    <a:pt x="10313" y="83192"/>
                  </a:lnTo>
                  <a:lnTo>
                    <a:pt x="31664" y="89616"/>
                  </a:lnTo>
                  <a:lnTo>
                    <a:pt x="89911" y="96860"/>
                  </a:lnTo>
                  <a:lnTo>
                    <a:pt x="146823" y="114799"/>
                  </a:lnTo>
                  <a:lnTo>
                    <a:pt x="183480" y="139689"/>
                  </a:lnTo>
                  <a:lnTo>
                    <a:pt x="205390" y="169291"/>
                  </a:lnTo>
                  <a:lnTo>
                    <a:pt x="208832" y="196123"/>
                  </a:lnTo>
                  <a:lnTo>
                    <a:pt x="208112" y="211467"/>
                  </a:lnTo>
                  <a:lnTo>
                    <a:pt x="202952" y="224036"/>
                  </a:lnTo>
                  <a:lnTo>
                    <a:pt x="184742" y="244241"/>
                  </a:lnTo>
                  <a:lnTo>
                    <a:pt x="161050" y="254780"/>
                  </a:lnTo>
                  <a:lnTo>
                    <a:pt x="102124" y="261547"/>
                  </a:lnTo>
                  <a:lnTo>
                    <a:pt x="39699" y="251540"/>
                  </a:lnTo>
                  <a:lnTo>
                    <a:pt x="663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385213" y="4704441"/>
            <a:ext cx="1682252" cy="570337"/>
            <a:chOff x="4385213" y="4704441"/>
            <a:chExt cx="1682252" cy="570337"/>
          </a:xfrm>
        </p:grpSpPr>
        <p:sp>
          <p:nvSpPr>
            <p:cNvPr id="129" name="Freeform 128"/>
            <p:cNvSpPr/>
            <p:nvPr/>
          </p:nvSpPr>
          <p:spPr>
            <a:xfrm>
              <a:off x="4385213" y="4926290"/>
              <a:ext cx="247326" cy="348488"/>
            </a:xfrm>
            <a:custGeom>
              <a:avLst/>
              <a:gdLst/>
              <a:ahLst/>
              <a:cxnLst/>
              <a:rect l="0" t="0" r="0" b="0"/>
              <a:pathLst>
                <a:path w="247326" h="348488">
                  <a:moveTo>
                    <a:pt x="15698" y="106331"/>
                  </a:moveTo>
                  <a:lnTo>
                    <a:pt x="18038" y="67814"/>
                  </a:lnTo>
                  <a:lnTo>
                    <a:pt x="32509" y="41756"/>
                  </a:lnTo>
                  <a:lnTo>
                    <a:pt x="61480" y="11991"/>
                  </a:lnTo>
                  <a:lnTo>
                    <a:pt x="70786" y="4833"/>
                  </a:lnTo>
                  <a:lnTo>
                    <a:pt x="96724" y="0"/>
                  </a:lnTo>
                  <a:lnTo>
                    <a:pt x="111829" y="349"/>
                  </a:lnTo>
                  <a:lnTo>
                    <a:pt x="134852" y="10095"/>
                  </a:lnTo>
                  <a:lnTo>
                    <a:pt x="152884" y="27295"/>
                  </a:lnTo>
                  <a:lnTo>
                    <a:pt x="185163" y="84340"/>
                  </a:lnTo>
                  <a:lnTo>
                    <a:pt x="198868" y="141675"/>
                  </a:lnTo>
                  <a:lnTo>
                    <a:pt x="192737" y="198581"/>
                  </a:lnTo>
                  <a:lnTo>
                    <a:pt x="180458" y="252988"/>
                  </a:lnTo>
                  <a:lnTo>
                    <a:pt x="162002" y="296794"/>
                  </a:lnTo>
                  <a:lnTo>
                    <a:pt x="146233" y="316154"/>
                  </a:lnTo>
                  <a:lnTo>
                    <a:pt x="123627" y="332557"/>
                  </a:lnTo>
                  <a:lnTo>
                    <a:pt x="97981" y="341407"/>
                  </a:lnTo>
                  <a:lnTo>
                    <a:pt x="70986" y="344170"/>
                  </a:lnTo>
                  <a:lnTo>
                    <a:pt x="43390" y="341499"/>
                  </a:lnTo>
                  <a:lnTo>
                    <a:pt x="21767" y="333293"/>
                  </a:lnTo>
                  <a:lnTo>
                    <a:pt x="12725" y="327829"/>
                  </a:lnTo>
                  <a:lnTo>
                    <a:pt x="6697" y="319507"/>
                  </a:lnTo>
                  <a:lnTo>
                    <a:pt x="0" y="297782"/>
                  </a:lnTo>
                  <a:lnTo>
                    <a:pt x="1818" y="264833"/>
                  </a:lnTo>
                  <a:lnTo>
                    <a:pt x="7615" y="256453"/>
                  </a:lnTo>
                  <a:lnTo>
                    <a:pt x="26534" y="244022"/>
                  </a:lnTo>
                  <a:lnTo>
                    <a:pt x="47421" y="240837"/>
                  </a:lnTo>
                  <a:lnTo>
                    <a:pt x="69572" y="244490"/>
                  </a:lnTo>
                  <a:lnTo>
                    <a:pt x="125039" y="269019"/>
                  </a:lnTo>
                  <a:lnTo>
                    <a:pt x="180797" y="307313"/>
                  </a:lnTo>
                  <a:lnTo>
                    <a:pt x="235329" y="341447"/>
                  </a:lnTo>
                  <a:lnTo>
                    <a:pt x="247325" y="348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527253" y="4704441"/>
              <a:ext cx="147401" cy="159645"/>
            </a:xfrm>
            <a:custGeom>
              <a:avLst/>
              <a:gdLst/>
              <a:ahLst/>
              <a:cxnLst/>
              <a:rect l="0" t="0" r="0" b="0"/>
              <a:pathLst>
                <a:path w="147401" h="159645">
                  <a:moveTo>
                    <a:pt x="0" y="22854"/>
                  </a:moveTo>
                  <a:lnTo>
                    <a:pt x="53875" y="0"/>
                  </a:lnTo>
                  <a:lnTo>
                    <a:pt x="74248" y="219"/>
                  </a:lnTo>
                  <a:lnTo>
                    <a:pt x="82254" y="4254"/>
                  </a:lnTo>
                  <a:lnTo>
                    <a:pt x="94269" y="18097"/>
                  </a:lnTo>
                  <a:lnTo>
                    <a:pt x="107611" y="45621"/>
                  </a:lnTo>
                  <a:lnTo>
                    <a:pt x="113383" y="87182"/>
                  </a:lnTo>
                  <a:lnTo>
                    <a:pt x="105375" y="113445"/>
                  </a:lnTo>
                  <a:lnTo>
                    <a:pt x="77227" y="153312"/>
                  </a:lnTo>
                  <a:lnTo>
                    <a:pt x="69033" y="157789"/>
                  </a:lnTo>
                  <a:lnTo>
                    <a:pt x="50569" y="159644"/>
                  </a:lnTo>
                  <a:lnTo>
                    <a:pt x="33784" y="153450"/>
                  </a:lnTo>
                  <a:lnTo>
                    <a:pt x="26032" y="148522"/>
                  </a:lnTo>
                  <a:lnTo>
                    <a:pt x="22034" y="141728"/>
                  </a:lnTo>
                  <a:lnTo>
                    <a:pt x="20712" y="124820"/>
                  </a:lnTo>
                  <a:lnTo>
                    <a:pt x="26676" y="120077"/>
                  </a:lnTo>
                  <a:lnTo>
                    <a:pt x="48901" y="117927"/>
                  </a:lnTo>
                  <a:lnTo>
                    <a:pt x="83120" y="123294"/>
                  </a:lnTo>
                  <a:lnTo>
                    <a:pt x="125272" y="144168"/>
                  </a:lnTo>
                  <a:lnTo>
                    <a:pt x="147400" y="149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853637" y="5022093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102295" y="9575"/>
                  </a:lnTo>
                  <a:lnTo>
                    <a:pt x="80873" y="27534"/>
                  </a:lnTo>
                  <a:lnTo>
                    <a:pt x="38618" y="8362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32580" y="5001036"/>
              <a:ext cx="189514" cy="178986"/>
            </a:xfrm>
            <a:custGeom>
              <a:avLst/>
              <a:gdLst/>
              <a:ahLst/>
              <a:cxnLst/>
              <a:rect l="0" t="0" r="0" b="0"/>
              <a:pathLst>
                <a:path w="189514" h="178986">
                  <a:moveTo>
                    <a:pt x="189513" y="178985"/>
                  </a:moveTo>
                  <a:lnTo>
                    <a:pt x="130950" y="129486"/>
                  </a:lnTo>
                  <a:lnTo>
                    <a:pt x="73180" y="73051"/>
                  </a:lnTo>
                  <a:lnTo>
                    <a:pt x="10715" y="10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121789" y="4902974"/>
              <a:ext cx="269100" cy="335750"/>
            </a:xfrm>
            <a:custGeom>
              <a:avLst/>
              <a:gdLst/>
              <a:ahLst/>
              <a:cxnLst/>
              <a:rect l="0" t="0" r="0" b="0"/>
              <a:pathLst>
                <a:path w="269100" h="335750">
                  <a:moveTo>
                    <a:pt x="5589" y="108591"/>
                  </a:moveTo>
                  <a:lnTo>
                    <a:pt x="0" y="91823"/>
                  </a:lnTo>
                  <a:lnTo>
                    <a:pt x="3495" y="74232"/>
                  </a:lnTo>
                  <a:lnTo>
                    <a:pt x="14017" y="55885"/>
                  </a:lnTo>
                  <a:lnTo>
                    <a:pt x="62264" y="11797"/>
                  </a:lnTo>
                  <a:lnTo>
                    <a:pt x="81081" y="2010"/>
                  </a:lnTo>
                  <a:lnTo>
                    <a:pt x="104262" y="0"/>
                  </a:lnTo>
                  <a:lnTo>
                    <a:pt x="127822" y="4176"/>
                  </a:lnTo>
                  <a:lnTo>
                    <a:pt x="146092" y="13831"/>
                  </a:lnTo>
                  <a:lnTo>
                    <a:pt x="169532" y="38010"/>
                  </a:lnTo>
                  <a:lnTo>
                    <a:pt x="177889" y="60454"/>
                  </a:lnTo>
                  <a:lnTo>
                    <a:pt x="180117" y="72990"/>
                  </a:lnTo>
                  <a:lnTo>
                    <a:pt x="176354" y="96278"/>
                  </a:lnTo>
                  <a:lnTo>
                    <a:pt x="165712" y="117156"/>
                  </a:lnTo>
                  <a:lnTo>
                    <a:pt x="149284" y="134234"/>
                  </a:lnTo>
                  <a:lnTo>
                    <a:pt x="139990" y="138555"/>
                  </a:lnTo>
                  <a:lnTo>
                    <a:pt x="120305" y="140235"/>
                  </a:lnTo>
                  <a:lnTo>
                    <a:pt x="117161" y="139046"/>
                  </a:lnTo>
                  <a:lnTo>
                    <a:pt x="118575" y="137083"/>
                  </a:lnTo>
                  <a:lnTo>
                    <a:pt x="123027" y="134604"/>
                  </a:lnTo>
                  <a:lnTo>
                    <a:pt x="151649" y="136705"/>
                  </a:lnTo>
                  <a:lnTo>
                    <a:pt x="170330" y="144872"/>
                  </a:lnTo>
                  <a:lnTo>
                    <a:pt x="227286" y="194155"/>
                  </a:lnTo>
                  <a:lnTo>
                    <a:pt x="263330" y="235196"/>
                  </a:lnTo>
                  <a:lnTo>
                    <a:pt x="269099" y="259226"/>
                  </a:lnTo>
                  <a:lnTo>
                    <a:pt x="266594" y="283164"/>
                  </a:lnTo>
                  <a:lnTo>
                    <a:pt x="257682" y="301602"/>
                  </a:lnTo>
                  <a:lnTo>
                    <a:pt x="228332" y="325136"/>
                  </a:lnTo>
                  <a:lnTo>
                    <a:pt x="184411" y="335749"/>
                  </a:lnTo>
                  <a:lnTo>
                    <a:pt x="126743" y="330929"/>
                  </a:lnTo>
                  <a:lnTo>
                    <a:pt x="63874" y="315352"/>
                  </a:lnTo>
                  <a:lnTo>
                    <a:pt x="26646" y="308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474818" y="4969450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71255" y="55088"/>
                  </a:lnTo>
                  <a:lnTo>
                    <a:pt x="18985" y="11691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411647" y="4969450"/>
              <a:ext cx="189514" cy="168457"/>
            </a:xfrm>
            <a:custGeom>
              <a:avLst/>
              <a:gdLst/>
              <a:ahLst/>
              <a:cxnLst/>
              <a:rect l="0" t="0" r="0" b="0"/>
              <a:pathLst>
                <a:path w="189514" h="168457">
                  <a:moveTo>
                    <a:pt x="189513" y="168456"/>
                  </a:moveTo>
                  <a:lnTo>
                    <a:pt x="138518" y="107583"/>
                  </a:lnTo>
                  <a:lnTo>
                    <a:pt x="78769" y="56287"/>
                  </a:lnTo>
                  <a:lnTo>
                    <a:pt x="20578" y="14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47060" y="4862967"/>
              <a:ext cx="320405" cy="347358"/>
            </a:xfrm>
            <a:custGeom>
              <a:avLst/>
              <a:gdLst/>
              <a:ahLst/>
              <a:cxnLst/>
              <a:rect l="0" t="0" r="0" b="0"/>
              <a:pathLst>
                <a:path w="320405" h="347358">
                  <a:moveTo>
                    <a:pt x="243655" y="32784"/>
                  </a:moveTo>
                  <a:lnTo>
                    <a:pt x="185038" y="32784"/>
                  </a:lnTo>
                  <a:lnTo>
                    <a:pt x="130864" y="32784"/>
                  </a:lnTo>
                  <a:lnTo>
                    <a:pt x="103058" y="32784"/>
                  </a:lnTo>
                  <a:lnTo>
                    <a:pt x="75103" y="23425"/>
                  </a:lnTo>
                  <a:lnTo>
                    <a:pt x="24617" y="0"/>
                  </a:lnTo>
                  <a:lnTo>
                    <a:pt x="15741" y="400"/>
                  </a:lnTo>
                  <a:lnTo>
                    <a:pt x="8654" y="4175"/>
                  </a:lnTo>
                  <a:lnTo>
                    <a:pt x="2760" y="10202"/>
                  </a:lnTo>
                  <a:lnTo>
                    <a:pt x="0" y="17730"/>
                  </a:lnTo>
                  <a:lnTo>
                    <a:pt x="53" y="35452"/>
                  </a:lnTo>
                  <a:lnTo>
                    <a:pt x="12762" y="94111"/>
                  </a:lnTo>
                  <a:lnTo>
                    <a:pt x="24776" y="150911"/>
                  </a:lnTo>
                  <a:lnTo>
                    <a:pt x="31055" y="154819"/>
                  </a:lnTo>
                  <a:lnTo>
                    <a:pt x="48561" y="156042"/>
                  </a:lnTo>
                  <a:lnTo>
                    <a:pt x="97927" y="153534"/>
                  </a:lnTo>
                  <a:lnTo>
                    <a:pt x="152738" y="163611"/>
                  </a:lnTo>
                  <a:lnTo>
                    <a:pt x="214691" y="176866"/>
                  </a:lnTo>
                  <a:lnTo>
                    <a:pt x="263150" y="193869"/>
                  </a:lnTo>
                  <a:lnTo>
                    <a:pt x="274199" y="199835"/>
                  </a:lnTo>
                  <a:lnTo>
                    <a:pt x="292715" y="218943"/>
                  </a:lnTo>
                  <a:lnTo>
                    <a:pt x="318076" y="263749"/>
                  </a:lnTo>
                  <a:lnTo>
                    <a:pt x="320404" y="285173"/>
                  </a:lnTo>
                  <a:lnTo>
                    <a:pt x="316370" y="305224"/>
                  </a:lnTo>
                  <a:lnTo>
                    <a:pt x="306779" y="321935"/>
                  </a:lnTo>
                  <a:lnTo>
                    <a:pt x="285357" y="334041"/>
                  </a:lnTo>
                  <a:lnTo>
                    <a:pt x="240414" y="344313"/>
                  </a:lnTo>
                  <a:lnTo>
                    <a:pt x="186932" y="347357"/>
                  </a:lnTo>
                  <a:lnTo>
                    <a:pt x="135991" y="345140"/>
                  </a:lnTo>
                  <a:lnTo>
                    <a:pt x="72546" y="339036"/>
                  </a:lnTo>
                  <a:lnTo>
                    <a:pt x="54142" y="338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845998" y="1519055"/>
            <a:ext cx="818957" cy="1018313"/>
            <a:chOff x="7845998" y="1519055"/>
            <a:chExt cx="818957" cy="1018313"/>
          </a:xfrm>
        </p:grpSpPr>
        <p:sp>
          <p:nvSpPr>
            <p:cNvPr id="138" name="Freeform 137"/>
            <p:cNvSpPr/>
            <p:nvPr/>
          </p:nvSpPr>
          <p:spPr>
            <a:xfrm>
              <a:off x="7845998" y="1519055"/>
              <a:ext cx="254927" cy="523474"/>
            </a:xfrm>
            <a:custGeom>
              <a:avLst/>
              <a:gdLst/>
              <a:ahLst/>
              <a:cxnLst/>
              <a:rect l="0" t="0" r="0" b="0"/>
              <a:pathLst>
                <a:path w="254927" h="523474">
                  <a:moveTo>
                    <a:pt x="239888" y="154976"/>
                  </a:moveTo>
                  <a:lnTo>
                    <a:pt x="239888" y="106045"/>
                  </a:lnTo>
                  <a:lnTo>
                    <a:pt x="237548" y="77077"/>
                  </a:lnTo>
                  <a:lnTo>
                    <a:pt x="228709" y="52504"/>
                  </a:lnTo>
                  <a:lnTo>
                    <a:pt x="213863" y="33003"/>
                  </a:lnTo>
                  <a:lnTo>
                    <a:pt x="195566" y="17708"/>
                  </a:lnTo>
                  <a:lnTo>
                    <a:pt x="175735" y="7010"/>
                  </a:lnTo>
                  <a:lnTo>
                    <a:pt x="139251" y="0"/>
                  </a:lnTo>
                  <a:lnTo>
                    <a:pt x="104395" y="3512"/>
                  </a:lnTo>
                  <a:lnTo>
                    <a:pt x="85692" y="12009"/>
                  </a:lnTo>
                  <a:lnTo>
                    <a:pt x="54622" y="36528"/>
                  </a:lnTo>
                  <a:lnTo>
                    <a:pt x="33045" y="62558"/>
                  </a:lnTo>
                  <a:lnTo>
                    <a:pt x="9214" y="124622"/>
                  </a:lnTo>
                  <a:lnTo>
                    <a:pt x="0" y="179786"/>
                  </a:lnTo>
                  <a:lnTo>
                    <a:pt x="6586" y="234572"/>
                  </a:lnTo>
                  <a:lnTo>
                    <a:pt x="12586" y="258202"/>
                  </a:lnTo>
                  <a:lnTo>
                    <a:pt x="25391" y="277283"/>
                  </a:lnTo>
                  <a:lnTo>
                    <a:pt x="42780" y="292393"/>
                  </a:lnTo>
                  <a:lnTo>
                    <a:pt x="62207" y="303007"/>
                  </a:lnTo>
                  <a:lnTo>
                    <a:pt x="88778" y="305385"/>
                  </a:lnTo>
                  <a:lnTo>
                    <a:pt x="147908" y="297380"/>
                  </a:lnTo>
                  <a:lnTo>
                    <a:pt x="173272" y="284947"/>
                  </a:lnTo>
                  <a:lnTo>
                    <a:pt x="204161" y="258217"/>
                  </a:lnTo>
                  <a:lnTo>
                    <a:pt x="225013" y="228070"/>
                  </a:lnTo>
                  <a:lnTo>
                    <a:pt x="250035" y="165451"/>
                  </a:lnTo>
                  <a:lnTo>
                    <a:pt x="254926" y="152612"/>
                  </a:lnTo>
                  <a:lnTo>
                    <a:pt x="250967" y="208152"/>
                  </a:lnTo>
                  <a:lnTo>
                    <a:pt x="249410" y="256649"/>
                  </a:lnTo>
                  <a:lnTo>
                    <a:pt x="244399" y="311443"/>
                  </a:lnTo>
                  <a:lnTo>
                    <a:pt x="248882" y="369417"/>
                  </a:lnTo>
                  <a:lnTo>
                    <a:pt x="249962" y="419335"/>
                  </a:lnTo>
                  <a:lnTo>
                    <a:pt x="250282" y="468051"/>
                  </a:lnTo>
                  <a:lnTo>
                    <a:pt x="250417" y="523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215862" y="1610860"/>
              <a:ext cx="446077" cy="444151"/>
            </a:xfrm>
            <a:custGeom>
              <a:avLst/>
              <a:gdLst/>
              <a:ahLst/>
              <a:cxnLst/>
              <a:rect l="0" t="0" r="0" b="0"/>
              <a:pathLst>
                <a:path w="446077" h="444151">
                  <a:moveTo>
                    <a:pt x="270107" y="21057"/>
                  </a:moveTo>
                  <a:lnTo>
                    <a:pt x="253339" y="15468"/>
                  </a:lnTo>
                  <a:lnTo>
                    <a:pt x="235749" y="15843"/>
                  </a:lnTo>
                  <a:lnTo>
                    <a:pt x="184681" y="25616"/>
                  </a:lnTo>
                  <a:lnTo>
                    <a:pt x="126674" y="48387"/>
                  </a:lnTo>
                  <a:lnTo>
                    <a:pt x="67265" y="89993"/>
                  </a:lnTo>
                  <a:lnTo>
                    <a:pt x="29738" y="134716"/>
                  </a:lnTo>
                  <a:lnTo>
                    <a:pt x="13013" y="170157"/>
                  </a:lnTo>
                  <a:lnTo>
                    <a:pt x="0" y="233349"/>
                  </a:lnTo>
                  <a:lnTo>
                    <a:pt x="562" y="284780"/>
                  </a:lnTo>
                  <a:lnTo>
                    <a:pt x="7590" y="319591"/>
                  </a:lnTo>
                  <a:lnTo>
                    <a:pt x="31277" y="369734"/>
                  </a:lnTo>
                  <a:lnTo>
                    <a:pt x="61692" y="406688"/>
                  </a:lnTo>
                  <a:lnTo>
                    <a:pt x="86621" y="424855"/>
                  </a:lnTo>
                  <a:lnTo>
                    <a:pt x="138142" y="442648"/>
                  </a:lnTo>
                  <a:lnTo>
                    <a:pt x="192272" y="444150"/>
                  </a:lnTo>
                  <a:lnTo>
                    <a:pt x="245354" y="431597"/>
                  </a:lnTo>
                  <a:lnTo>
                    <a:pt x="307288" y="396819"/>
                  </a:lnTo>
                  <a:lnTo>
                    <a:pt x="361463" y="346102"/>
                  </a:lnTo>
                  <a:lnTo>
                    <a:pt x="408653" y="283140"/>
                  </a:lnTo>
                  <a:lnTo>
                    <a:pt x="429831" y="236231"/>
                  </a:lnTo>
                  <a:lnTo>
                    <a:pt x="442865" y="185288"/>
                  </a:lnTo>
                  <a:lnTo>
                    <a:pt x="446076" y="133149"/>
                  </a:lnTo>
                  <a:lnTo>
                    <a:pt x="438969" y="82995"/>
                  </a:lnTo>
                  <a:lnTo>
                    <a:pt x="428605" y="56774"/>
                  </a:lnTo>
                  <a:lnTo>
                    <a:pt x="404027" y="27870"/>
                  </a:lnTo>
                  <a:lnTo>
                    <a:pt x="3543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938487" y="2116227"/>
              <a:ext cx="336913" cy="379027"/>
            </a:xfrm>
            <a:custGeom>
              <a:avLst/>
              <a:gdLst/>
              <a:ahLst/>
              <a:cxnLst/>
              <a:rect l="0" t="0" r="0" b="0"/>
              <a:pathLst>
                <a:path w="336913" h="379027">
                  <a:moveTo>
                    <a:pt x="336912" y="0"/>
                  </a:moveTo>
                  <a:lnTo>
                    <a:pt x="287414" y="55088"/>
                  </a:lnTo>
                  <a:lnTo>
                    <a:pt x="238624" y="109697"/>
                  </a:lnTo>
                  <a:lnTo>
                    <a:pt x="189511" y="170910"/>
                  </a:lnTo>
                  <a:lnTo>
                    <a:pt x="140380" y="227645"/>
                  </a:lnTo>
                  <a:lnTo>
                    <a:pt x="81694" y="286776"/>
                  </a:lnTo>
                  <a:lnTo>
                    <a:pt x="24604" y="34948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275399" y="2105699"/>
              <a:ext cx="389556" cy="431669"/>
            </a:xfrm>
            <a:custGeom>
              <a:avLst/>
              <a:gdLst/>
              <a:ahLst/>
              <a:cxnLst/>
              <a:rect l="0" t="0" r="0" b="0"/>
              <a:pathLst>
                <a:path w="389556" h="431669">
                  <a:moveTo>
                    <a:pt x="0" y="0"/>
                  </a:moveTo>
                  <a:lnTo>
                    <a:pt x="5589" y="22357"/>
                  </a:lnTo>
                  <a:lnTo>
                    <a:pt x="25833" y="53028"/>
                  </a:lnTo>
                  <a:lnTo>
                    <a:pt x="77447" y="103242"/>
                  </a:lnTo>
                  <a:lnTo>
                    <a:pt x="128741" y="159565"/>
                  </a:lnTo>
                  <a:lnTo>
                    <a:pt x="188554" y="214007"/>
                  </a:lnTo>
                  <a:lnTo>
                    <a:pt x="243150" y="274043"/>
                  </a:lnTo>
                  <a:lnTo>
                    <a:pt x="304243" y="336938"/>
                  </a:lnTo>
                  <a:lnTo>
                    <a:pt x="357782" y="392850"/>
                  </a:lnTo>
                  <a:lnTo>
                    <a:pt x="38955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7166685" y="2642326"/>
            <a:ext cx="1886965" cy="1155609"/>
            <a:chOff x="7166685" y="2642326"/>
            <a:chExt cx="1886965" cy="1155609"/>
          </a:xfrm>
        </p:grpSpPr>
        <p:sp>
          <p:nvSpPr>
            <p:cNvPr id="143" name="Freeform 142"/>
            <p:cNvSpPr/>
            <p:nvPr/>
          </p:nvSpPr>
          <p:spPr>
            <a:xfrm>
              <a:off x="7639963" y="2642653"/>
              <a:ext cx="19906" cy="347441"/>
            </a:xfrm>
            <a:custGeom>
              <a:avLst/>
              <a:gdLst/>
              <a:ahLst/>
              <a:cxnLst/>
              <a:rect l="0" t="0" r="0" b="0"/>
              <a:pathLst>
                <a:path w="19906" h="347441">
                  <a:moveTo>
                    <a:pt x="3726" y="0"/>
                  </a:moveTo>
                  <a:lnTo>
                    <a:pt x="3726" y="54144"/>
                  </a:lnTo>
                  <a:lnTo>
                    <a:pt x="3726" y="109091"/>
                  </a:lnTo>
                  <a:lnTo>
                    <a:pt x="0" y="165005"/>
                  </a:lnTo>
                  <a:lnTo>
                    <a:pt x="18847" y="221109"/>
                  </a:lnTo>
                  <a:lnTo>
                    <a:pt x="19905" y="266335"/>
                  </a:lnTo>
                  <a:lnTo>
                    <a:pt x="15929" y="310541"/>
                  </a:lnTo>
                  <a:lnTo>
                    <a:pt x="14255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742618" y="2674238"/>
              <a:ext cx="231464" cy="245268"/>
            </a:xfrm>
            <a:custGeom>
              <a:avLst/>
              <a:gdLst/>
              <a:ahLst/>
              <a:cxnLst/>
              <a:rect l="0" t="0" r="0" b="0"/>
              <a:pathLst>
                <a:path w="231464" h="245268">
                  <a:moveTo>
                    <a:pt x="122170" y="10528"/>
                  </a:moveTo>
                  <a:lnTo>
                    <a:pt x="99812" y="10528"/>
                  </a:lnTo>
                  <a:lnTo>
                    <a:pt x="82597" y="16767"/>
                  </a:lnTo>
                  <a:lnTo>
                    <a:pt x="31071" y="60027"/>
                  </a:lnTo>
                  <a:lnTo>
                    <a:pt x="9910" y="92005"/>
                  </a:lnTo>
                  <a:lnTo>
                    <a:pt x="0" y="136705"/>
                  </a:lnTo>
                  <a:lnTo>
                    <a:pt x="2119" y="149628"/>
                  </a:lnTo>
                  <a:lnTo>
                    <a:pt x="34305" y="209750"/>
                  </a:lnTo>
                  <a:lnTo>
                    <a:pt x="46464" y="226193"/>
                  </a:lnTo>
                  <a:lnTo>
                    <a:pt x="72052" y="243015"/>
                  </a:lnTo>
                  <a:lnTo>
                    <a:pt x="94826" y="245267"/>
                  </a:lnTo>
                  <a:lnTo>
                    <a:pt x="119375" y="241199"/>
                  </a:lnTo>
                  <a:lnTo>
                    <a:pt x="174444" y="213029"/>
                  </a:lnTo>
                  <a:lnTo>
                    <a:pt x="206289" y="198300"/>
                  </a:lnTo>
                  <a:lnTo>
                    <a:pt x="212174" y="191862"/>
                  </a:lnTo>
                  <a:lnTo>
                    <a:pt x="214928" y="184060"/>
                  </a:lnTo>
                  <a:lnTo>
                    <a:pt x="228203" y="125863"/>
                  </a:lnTo>
                  <a:lnTo>
                    <a:pt x="231463" y="115494"/>
                  </a:lnTo>
                  <a:lnTo>
                    <a:pt x="230462" y="72955"/>
                  </a:lnTo>
                  <a:lnTo>
                    <a:pt x="219433" y="49582"/>
                  </a:lnTo>
                  <a:lnTo>
                    <a:pt x="201662" y="31395"/>
                  </a:lnTo>
                  <a:lnTo>
                    <a:pt x="166520" y="10342"/>
                  </a:lnTo>
                  <a:lnTo>
                    <a:pt x="1221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532254" y="2642326"/>
              <a:ext cx="185343" cy="231954"/>
            </a:xfrm>
            <a:custGeom>
              <a:avLst/>
              <a:gdLst/>
              <a:ahLst/>
              <a:cxnLst/>
              <a:rect l="0" t="0" r="0" b="0"/>
              <a:pathLst>
                <a:path w="185343" h="231954">
                  <a:moveTo>
                    <a:pt x="185342" y="74026"/>
                  </a:moveTo>
                  <a:lnTo>
                    <a:pt x="165098" y="30063"/>
                  </a:lnTo>
                  <a:lnTo>
                    <a:pt x="140349" y="5368"/>
                  </a:lnTo>
                  <a:lnTo>
                    <a:pt x="129611" y="1348"/>
                  </a:lnTo>
                  <a:lnTo>
                    <a:pt x="105200" y="0"/>
                  </a:lnTo>
                  <a:lnTo>
                    <a:pt x="65150" y="5819"/>
                  </a:lnTo>
                  <a:lnTo>
                    <a:pt x="43796" y="14856"/>
                  </a:lnTo>
                  <a:lnTo>
                    <a:pt x="11022" y="39721"/>
                  </a:lnTo>
                  <a:lnTo>
                    <a:pt x="2582" y="59559"/>
                  </a:lnTo>
                  <a:lnTo>
                    <a:pt x="0" y="82804"/>
                  </a:lnTo>
                  <a:lnTo>
                    <a:pt x="2752" y="104834"/>
                  </a:lnTo>
                  <a:lnTo>
                    <a:pt x="7463" y="113282"/>
                  </a:lnTo>
                  <a:lnTo>
                    <a:pt x="22057" y="125788"/>
                  </a:lnTo>
                  <a:lnTo>
                    <a:pt x="43361" y="129007"/>
                  </a:lnTo>
                  <a:lnTo>
                    <a:pt x="89576" y="121541"/>
                  </a:lnTo>
                  <a:lnTo>
                    <a:pt x="108074" y="109182"/>
                  </a:lnTo>
                  <a:lnTo>
                    <a:pt x="116283" y="100973"/>
                  </a:lnTo>
                  <a:lnTo>
                    <a:pt x="125264" y="99009"/>
                  </a:lnTo>
                  <a:lnTo>
                    <a:pt x="134761" y="101210"/>
                  </a:lnTo>
                  <a:lnTo>
                    <a:pt x="144603" y="106187"/>
                  </a:lnTo>
                  <a:lnTo>
                    <a:pt x="151163" y="114184"/>
                  </a:lnTo>
                  <a:lnTo>
                    <a:pt x="168145" y="168294"/>
                  </a:lnTo>
                  <a:lnTo>
                    <a:pt x="182269" y="215122"/>
                  </a:lnTo>
                  <a:lnTo>
                    <a:pt x="185342" y="231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517347" y="3095378"/>
              <a:ext cx="221100" cy="189514"/>
            </a:xfrm>
            <a:custGeom>
              <a:avLst/>
              <a:gdLst/>
              <a:ahLst/>
              <a:cxnLst/>
              <a:rect l="0" t="0" r="0" b="0"/>
              <a:pathLst>
                <a:path w="221100" h="189514">
                  <a:moveTo>
                    <a:pt x="221099" y="0"/>
                  </a:moveTo>
                  <a:lnTo>
                    <a:pt x="165439" y="42662"/>
                  </a:lnTo>
                  <a:lnTo>
                    <a:pt x="139096" y="66453"/>
                  </a:lnTo>
                  <a:lnTo>
                    <a:pt x="83499" y="118297"/>
                  </a:lnTo>
                  <a:lnTo>
                    <a:pt x="38725" y="159208"/>
                  </a:lnTo>
                  <a:lnTo>
                    <a:pt x="13034" y="17377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759503" y="3084849"/>
              <a:ext cx="147399" cy="189514"/>
            </a:xfrm>
            <a:custGeom>
              <a:avLst/>
              <a:gdLst/>
              <a:ahLst/>
              <a:cxnLst/>
              <a:rect l="0" t="0" r="0" b="0"/>
              <a:pathLst>
                <a:path w="147399" h="189514">
                  <a:moveTo>
                    <a:pt x="0" y="0"/>
                  </a:moveTo>
                  <a:lnTo>
                    <a:pt x="14572" y="42692"/>
                  </a:lnTo>
                  <a:lnTo>
                    <a:pt x="44991" y="84343"/>
                  </a:lnTo>
                  <a:lnTo>
                    <a:pt x="107576" y="147212"/>
                  </a:lnTo>
                  <a:lnTo>
                    <a:pt x="14739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412269" y="2958507"/>
              <a:ext cx="200043" cy="157929"/>
            </a:xfrm>
            <a:custGeom>
              <a:avLst/>
              <a:gdLst/>
              <a:ahLst/>
              <a:cxnLst/>
              <a:rect l="0" t="0" r="0" b="0"/>
              <a:pathLst>
                <a:path w="200043" h="157929">
                  <a:moveTo>
                    <a:pt x="200042" y="0"/>
                  </a:moveTo>
                  <a:lnTo>
                    <a:pt x="146167" y="37087"/>
                  </a:lnTo>
                  <a:lnTo>
                    <a:pt x="84120" y="88004"/>
                  </a:lnTo>
                  <a:lnTo>
                    <a:pt x="23388" y="14422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652822" y="2968386"/>
              <a:ext cx="159531" cy="190164"/>
            </a:xfrm>
            <a:custGeom>
              <a:avLst/>
              <a:gdLst/>
              <a:ahLst/>
              <a:cxnLst/>
              <a:rect l="0" t="0" r="0" b="0"/>
              <a:pathLst>
                <a:path w="159531" h="190164">
                  <a:moveTo>
                    <a:pt x="12132" y="11178"/>
                  </a:moveTo>
                  <a:lnTo>
                    <a:pt x="953" y="0"/>
                  </a:lnTo>
                  <a:lnTo>
                    <a:pt x="0" y="217"/>
                  </a:lnTo>
                  <a:lnTo>
                    <a:pt x="21250" y="34951"/>
                  </a:lnTo>
                  <a:lnTo>
                    <a:pt x="76103" y="95645"/>
                  </a:lnTo>
                  <a:lnTo>
                    <a:pt x="124930" y="153294"/>
                  </a:lnTo>
                  <a:lnTo>
                    <a:pt x="159530" y="190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337900" y="3417806"/>
              <a:ext cx="200505" cy="311626"/>
            </a:xfrm>
            <a:custGeom>
              <a:avLst/>
              <a:gdLst/>
              <a:ahLst/>
              <a:cxnLst/>
              <a:rect l="0" t="0" r="0" b="0"/>
              <a:pathLst>
                <a:path w="200505" h="311626">
                  <a:moveTo>
                    <a:pt x="10991" y="98712"/>
                  </a:moveTo>
                  <a:lnTo>
                    <a:pt x="5402" y="81944"/>
                  </a:lnTo>
                  <a:lnTo>
                    <a:pt x="5778" y="64353"/>
                  </a:lnTo>
                  <a:lnTo>
                    <a:pt x="11014" y="46006"/>
                  </a:lnTo>
                  <a:lnTo>
                    <a:pt x="21139" y="30054"/>
                  </a:lnTo>
                  <a:lnTo>
                    <a:pt x="36559" y="18284"/>
                  </a:lnTo>
                  <a:lnTo>
                    <a:pt x="75053" y="1196"/>
                  </a:lnTo>
                  <a:lnTo>
                    <a:pt x="95615" y="0"/>
                  </a:lnTo>
                  <a:lnTo>
                    <a:pt x="115282" y="4537"/>
                  </a:lnTo>
                  <a:lnTo>
                    <a:pt x="131822" y="14353"/>
                  </a:lnTo>
                  <a:lnTo>
                    <a:pt x="154287" y="44210"/>
                  </a:lnTo>
                  <a:lnTo>
                    <a:pt x="164583" y="82693"/>
                  </a:lnTo>
                  <a:lnTo>
                    <a:pt x="168062" y="138788"/>
                  </a:lnTo>
                  <a:lnTo>
                    <a:pt x="165630" y="201861"/>
                  </a:lnTo>
                  <a:lnTo>
                    <a:pt x="154296" y="242358"/>
                  </a:lnTo>
                  <a:lnTo>
                    <a:pt x="133001" y="276584"/>
                  </a:lnTo>
                  <a:lnTo>
                    <a:pt x="114351" y="295920"/>
                  </a:lnTo>
                  <a:lnTo>
                    <a:pt x="94364" y="308412"/>
                  </a:lnTo>
                  <a:lnTo>
                    <a:pt x="70662" y="311625"/>
                  </a:lnTo>
                  <a:lnTo>
                    <a:pt x="45701" y="307984"/>
                  </a:lnTo>
                  <a:lnTo>
                    <a:pt x="22908" y="298566"/>
                  </a:lnTo>
                  <a:lnTo>
                    <a:pt x="7319" y="283462"/>
                  </a:lnTo>
                  <a:lnTo>
                    <a:pt x="1524" y="274521"/>
                  </a:lnTo>
                  <a:lnTo>
                    <a:pt x="0" y="266221"/>
                  </a:lnTo>
                  <a:lnTo>
                    <a:pt x="1324" y="258348"/>
                  </a:lnTo>
                  <a:lnTo>
                    <a:pt x="4547" y="250759"/>
                  </a:lnTo>
                  <a:lnTo>
                    <a:pt x="17485" y="239208"/>
                  </a:lnTo>
                  <a:lnTo>
                    <a:pt x="25848" y="234490"/>
                  </a:lnTo>
                  <a:lnTo>
                    <a:pt x="65566" y="227850"/>
                  </a:lnTo>
                  <a:lnTo>
                    <a:pt x="114578" y="234011"/>
                  </a:lnTo>
                  <a:lnTo>
                    <a:pt x="176959" y="253300"/>
                  </a:lnTo>
                  <a:lnTo>
                    <a:pt x="200504" y="267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803430" y="3358590"/>
              <a:ext cx="153551" cy="255490"/>
            </a:xfrm>
            <a:custGeom>
              <a:avLst/>
              <a:gdLst/>
              <a:ahLst/>
              <a:cxnLst/>
              <a:rect l="0" t="0" r="0" b="0"/>
              <a:pathLst>
                <a:path w="153551" h="255490">
                  <a:moveTo>
                    <a:pt x="135057" y="0"/>
                  </a:moveTo>
                  <a:lnTo>
                    <a:pt x="97579" y="8333"/>
                  </a:lnTo>
                  <a:lnTo>
                    <a:pt x="46155" y="10095"/>
                  </a:lnTo>
                  <a:lnTo>
                    <a:pt x="10450" y="21579"/>
                  </a:lnTo>
                  <a:lnTo>
                    <a:pt x="4022" y="29594"/>
                  </a:lnTo>
                  <a:lnTo>
                    <a:pt x="0" y="50978"/>
                  </a:lnTo>
                  <a:lnTo>
                    <a:pt x="9878" y="105066"/>
                  </a:lnTo>
                  <a:lnTo>
                    <a:pt x="12999" y="115668"/>
                  </a:lnTo>
                  <a:lnTo>
                    <a:pt x="16250" y="119226"/>
                  </a:lnTo>
                  <a:lnTo>
                    <a:pt x="19587" y="118089"/>
                  </a:lnTo>
                  <a:lnTo>
                    <a:pt x="22982" y="113821"/>
                  </a:lnTo>
                  <a:lnTo>
                    <a:pt x="44528" y="102225"/>
                  </a:lnTo>
                  <a:lnTo>
                    <a:pt x="73138" y="91380"/>
                  </a:lnTo>
                  <a:lnTo>
                    <a:pt x="109431" y="91936"/>
                  </a:lnTo>
                  <a:lnTo>
                    <a:pt x="119143" y="96386"/>
                  </a:lnTo>
                  <a:lnTo>
                    <a:pt x="133053" y="110689"/>
                  </a:lnTo>
                  <a:lnTo>
                    <a:pt x="147461" y="138472"/>
                  </a:lnTo>
                  <a:lnTo>
                    <a:pt x="153550" y="174520"/>
                  </a:lnTo>
                  <a:lnTo>
                    <a:pt x="149765" y="209248"/>
                  </a:lnTo>
                  <a:lnTo>
                    <a:pt x="141204" y="227920"/>
                  </a:lnTo>
                  <a:lnTo>
                    <a:pt x="135645" y="236175"/>
                  </a:lnTo>
                  <a:lnTo>
                    <a:pt x="116991" y="248466"/>
                  </a:lnTo>
                  <a:lnTo>
                    <a:pt x="94272" y="255489"/>
                  </a:lnTo>
                  <a:lnTo>
                    <a:pt x="61751" y="252865"/>
                  </a:lnTo>
                  <a:lnTo>
                    <a:pt x="1924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328042" y="3224051"/>
              <a:ext cx="171575" cy="263571"/>
            </a:xfrm>
            <a:custGeom>
              <a:avLst/>
              <a:gdLst/>
              <a:ahLst/>
              <a:cxnLst/>
              <a:rect l="0" t="0" r="0" b="0"/>
              <a:pathLst>
                <a:path w="171575" h="263571">
                  <a:moveTo>
                    <a:pt x="0" y="29254"/>
                  </a:moveTo>
                  <a:lnTo>
                    <a:pt x="17980" y="13613"/>
                  </a:lnTo>
                  <a:lnTo>
                    <a:pt x="34897" y="5535"/>
                  </a:lnTo>
                  <a:lnTo>
                    <a:pt x="69741" y="0"/>
                  </a:lnTo>
                  <a:lnTo>
                    <a:pt x="89878" y="4944"/>
                  </a:lnTo>
                  <a:lnTo>
                    <a:pt x="98522" y="9538"/>
                  </a:lnTo>
                  <a:lnTo>
                    <a:pt x="111248" y="24001"/>
                  </a:lnTo>
                  <a:lnTo>
                    <a:pt x="116279" y="32771"/>
                  </a:lnTo>
                  <a:lnTo>
                    <a:pt x="118750" y="51874"/>
                  </a:lnTo>
                  <a:lnTo>
                    <a:pt x="117771" y="61882"/>
                  </a:lnTo>
                  <a:lnTo>
                    <a:pt x="113609" y="69723"/>
                  </a:lnTo>
                  <a:lnTo>
                    <a:pt x="99625" y="81555"/>
                  </a:lnTo>
                  <a:lnTo>
                    <a:pt x="98002" y="87518"/>
                  </a:lnTo>
                  <a:lnTo>
                    <a:pt x="100429" y="93833"/>
                  </a:lnTo>
                  <a:lnTo>
                    <a:pt x="149959" y="150972"/>
                  </a:lnTo>
                  <a:lnTo>
                    <a:pt x="171377" y="207399"/>
                  </a:lnTo>
                  <a:lnTo>
                    <a:pt x="171574" y="217037"/>
                  </a:lnTo>
                  <a:lnTo>
                    <a:pt x="165552" y="233986"/>
                  </a:lnTo>
                  <a:lnTo>
                    <a:pt x="151958" y="246198"/>
                  </a:lnTo>
                  <a:lnTo>
                    <a:pt x="109044" y="263570"/>
                  </a:lnTo>
                  <a:lnTo>
                    <a:pt x="49441" y="262626"/>
                  </a:lnTo>
                  <a:lnTo>
                    <a:pt x="0" y="260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801823" y="3245898"/>
              <a:ext cx="137780" cy="242158"/>
            </a:xfrm>
            <a:custGeom>
              <a:avLst/>
              <a:gdLst/>
              <a:ahLst/>
              <a:cxnLst/>
              <a:rect l="0" t="0" r="0" b="0"/>
              <a:pathLst>
                <a:path w="137780" h="242158">
                  <a:moveTo>
                    <a:pt x="0" y="17936"/>
                  </a:moveTo>
                  <a:lnTo>
                    <a:pt x="11179" y="6758"/>
                  </a:lnTo>
                  <a:lnTo>
                    <a:pt x="29145" y="1269"/>
                  </a:lnTo>
                  <a:lnTo>
                    <a:pt x="51559" y="0"/>
                  </a:lnTo>
                  <a:lnTo>
                    <a:pt x="73218" y="3335"/>
                  </a:lnTo>
                  <a:lnTo>
                    <a:pt x="91423" y="11836"/>
                  </a:lnTo>
                  <a:lnTo>
                    <a:pt x="99553" y="17379"/>
                  </a:lnTo>
                  <a:lnTo>
                    <a:pt x="103804" y="25753"/>
                  </a:lnTo>
                  <a:lnTo>
                    <a:pt x="105406" y="47537"/>
                  </a:lnTo>
                  <a:lnTo>
                    <a:pt x="99100" y="66577"/>
                  </a:lnTo>
                  <a:lnTo>
                    <a:pt x="94143" y="74929"/>
                  </a:lnTo>
                  <a:lnTo>
                    <a:pt x="79276" y="87330"/>
                  </a:lnTo>
                  <a:lnTo>
                    <a:pt x="41136" y="104823"/>
                  </a:lnTo>
                  <a:lnTo>
                    <a:pt x="37952" y="108616"/>
                  </a:lnTo>
                  <a:lnTo>
                    <a:pt x="39340" y="112314"/>
                  </a:lnTo>
                  <a:lnTo>
                    <a:pt x="50240" y="119543"/>
                  </a:lnTo>
                  <a:lnTo>
                    <a:pt x="95827" y="142826"/>
                  </a:lnTo>
                  <a:lnTo>
                    <a:pt x="121071" y="168024"/>
                  </a:lnTo>
                  <a:lnTo>
                    <a:pt x="137779" y="197717"/>
                  </a:lnTo>
                  <a:lnTo>
                    <a:pt x="137477" y="206810"/>
                  </a:lnTo>
                  <a:lnTo>
                    <a:pt x="133765" y="215212"/>
                  </a:lnTo>
                  <a:lnTo>
                    <a:pt x="127782" y="223153"/>
                  </a:lnTo>
                  <a:lnTo>
                    <a:pt x="108655" y="235095"/>
                  </a:lnTo>
                  <a:lnTo>
                    <a:pt x="97003" y="239918"/>
                  </a:lnTo>
                  <a:lnTo>
                    <a:pt x="71579" y="242157"/>
                  </a:lnTo>
                  <a:lnTo>
                    <a:pt x="21057" y="239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166685" y="3339729"/>
              <a:ext cx="443984" cy="458206"/>
            </a:xfrm>
            <a:custGeom>
              <a:avLst/>
              <a:gdLst/>
              <a:ahLst/>
              <a:cxnLst/>
              <a:rect l="0" t="0" r="0" b="0"/>
              <a:pathLst>
                <a:path w="443984" h="458206">
                  <a:moveTo>
                    <a:pt x="298019" y="8333"/>
                  </a:moveTo>
                  <a:lnTo>
                    <a:pt x="260542" y="0"/>
                  </a:lnTo>
                  <a:lnTo>
                    <a:pt x="225694" y="1574"/>
                  </a:lnTo>
                  <a:lnTo>
                    <a:pt x="163453" y="18188"/>
                  </a:lnTo>
                  <a:lnTo>
                    <a:pt x="108268" y="52394"/>
                  </a:lnTo>
                  <a:lnTo>
                    <a:pt x="72561" y="82609"/>
                  </a:lnTo>
                  <a:lnTo>
                    <a:pt x="39535" y="129849"/>
                  </a:lnTo>
                  <a:lnTo>
                    <a:pt x="11652" y="192646"/>
                  </a:lnTo>
                  <a:lnTo>
                    <a:pt x="0" y="242839"/>
                  </a:lnTo>
                  <a:lnTo>
                    <a:pt x="5358" y="299193"/>
                  </a:lnTo>
                  <a:lnTo>
                    <a:pt x="23271" y="350056"/>
                  </a:lnTo>
                  <a:lnTo>
                    <a:pt x="50509" y="389522"/>
                  </a:lnTo>
                  <a:lnTo>
                    <a:pt x="98659" y="434697"/>
                  </a:lnTo>
                  <a:lnTo>
                    <a:pt x="129765" y="451428"/>
                  </a:lnTo>
                  <a:lnTo>
                    <a:pt x="166798" y="458205"/>
                  </a:lnTo>
                  <a:lnTo>
                    <a:pt x="221233" y="452089"/>
                  </a:lnTo>
                  <a:lnTo>
                    <a:pt x="280166" y="436497"/>
                  </a:lnTo>
                  <a:lnTo>
                    <a:pt x="336607" y="411233"/>
                  </a:lnTo>
                  <a:lnTo>
                    <a:pt x="397406" y="369750"/>
                  </a:lnTo>
                  <a:lnTo>
                    <a:pt x="414555" y="343147"/>
                  </a:lnTo>
                  <a:lnTo>
                    <a:pt x="438155" y="281889"/>
                  </a:lnTo>
                  <a:lnTo>
                    <a:pt x="443983" y="224282"/>
                  </a:lnTo>
                  <a:lnTo>
                    <a:pt x="442015" y="166630"/>
                  </a:lnTo>
                  <a:lnTo>
                    <a:pt x="426253" y="104524"/>
                  </a:lnTo>
                  <a:lnTo>
                    <a:pt x="399172" y="61259"/>
                  </a:lnTo>
                  <a:lnTo>
                    <a:pt x="379241" y="42384"/>
                  </a:lnTo>
                  <a:lnTo>
                    <a:pt x="354785" y="30095"/>
                  </a:lnTo>
                  <a:lnTo>
                    <a:pt x="296468" y="20341"/>
                  </a:lnTo>
                  <a:lnTo>
                    <a:pt x="276962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656137" y="3263834"/>
              <a:ext cx="436163" cy="450698"/>
            </a:xfrm>
            <a:custGeom>
              <a:avLst/>
              <a:gdLst/>
              <a:ahLst/>
              <a:cxnLst/>
              <a:rect l="0" t="0" r="0" b="0"/>
              <a:pathLst>
                <a:path w="436163" h="450698">
                  <a:moveTo>
                    <a:pt x="250764" y="21057"/>
                  </a:moveTo>
                  <a:lnTo>
                    <a:pt x="197737" y="35711"/>
                  </a:lnTo>
                  <a:lnTo>
                    <a:pt x="147526" y="64896"/>
                  </a:lnTo>
                  <a:lnTo>
                    <a:pt x="89784" y="101540"/>
                  </a:lnTo>
                  <a:lnTo>
                    <a:pt x="51290" y="139380"/>
                  </a:lnTo>
                  <a:lnTo>
                    <a:pt x="19943" y="190702"/>
                  </a:lnTo>
                  <a:lnTo>
                    <a:pt x="7797" y="218117"/>
                  </a:lnTo>
                  <a:lnTo>
                    <a:pt x="0" y="273845"/>
                  </a:lnTo>
                  <a:lnTo>
                    <a:pt x="1769" y="312766"/>
                  </a:lnTo>
                  <a:lnTo>
                    <a:pt x="17283" y="368090"/>
                  </a:lnTo>
                  <a:lnTo>
                    <a:pt x="35875" y="398792"/>
                  </a:lnTo>
                  <a:lnTo>
                    <a:pt x="64261" y="423227"/>
                  </a:lnTo>
                  <a:lnTo>
                    <a:pt x="88715" y="438055"/>
                  </a:lnTo>
                  <a:lnTo>
                    <a:pt x="134379" y="448378"/>
                  </a:lnTo>
                  <a:lnTo>
                    <a:pt x="193807" y="450697"/>
                  </a:lnTo>
                  <a:lnTo>
                    <a:pt x="250605" y="437983"/>
                  </a:lnTo>
                  <a:lnTo>
                    <a:pt x="306885" y="413288"/>
                  </a:lnTo>
                  <a:lnTo>
                    <a:pt x="357317" y="375796"/>
                  </a:lnTo>
                  <a:lnTo>
                    <a:pt x="392825" y="336274"/>
                  </a:lnTo>
                  <a:lnTo>
                    <a:pt x="421199" y="279031"/>
                  </a:lnTo>
                  <a:lnTo>
                    <a:pt x="436162" y="221450"/>
                  </a:lnTo>
                  <a:lnTo>
                    <a:pt x="435939" y="179089"/>
                  </a:lnTo>
                  <a:lnTo>
                    <a:pt x="425382" y="122853"/>
                  </a:lnTo>
                  <a:lnTo>
                    <a:pt x="404279" y="86314"/>
                  </a:lnTo>
                  <a:lnTo>
                    <a:pt x="364536" y="43696"/>
                  </a:lnTo>
                  <a:lnTo>
                    <a:pt x="326329" y="20226"/>
                  </a:lnTo>
                  <a:lnTo>
                    <a:pt x="277736" y="4342"/>
                  </a:lnTo>
                  <a:lnTo>
                    <a:pt x="2507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52944" y="3137492"/>
              <a:ext cx="436435" cy="460446"/>
            </a:xfrm>
            <a:custGeom>
              <a:avLst/>
              <a:gdLst/>
              <a:ahLst/>
              <a:cxnLst/>
              <a:rect l="0" t="0" r="0" b="0"/>
              <a:pathLst>
                <a:path w="436435" h="460446">
                  <a:moveTo>
                    <a:pt x="238268" y="42114"/>
                  </a:moveTo>
                  <a:lnTo>
                    <a:pt x="184123" y="45233"/>
                  </a:lnTo>
                  <a:lnTo>
                    <a:pt x="129177" y="56768"/>
                  </a:lnTo>
                  <a:lnTo>
                    <a:pt x="92861" y="78041"/>
                  </a:lnTo>
                  <a:lnTo>
                    <a:pt x="50318" y="117841"/>
                  </a:lnTo>
                  <a:lnTo>
                    <a:pt x="26862" y="157228"/>
                  </a:lnTo>
                  <a:lnTo>
                    <a:pt x="11983" y="205423"/>
                  </a:lnTo>
                  <a:lnTo>
                    <a:pt x="1335" y="256748"/>
                  </a:lnTo>
                  <a:lnTo>
                    <a:pt x="0" y="307830"/>
                  </a:lnTo>
                  <a:lnTo>
                    <a:pt x="19324" y="367606"/>
                  </a:lnTo>
                  <a:lnTo>
                    <a:pt x="45671" y="413295"/>
                  </a:lnTo>
                  <a:lnTo>
                    <a:pt x="72018" y="437403"/>
                  </a:lnTo>
                  <a:lnTo>
                    <a:pt x="107640" y="453774"/>
                  </a:lnTo>
                  <a:lnTo>
                    <a:pt x="147832" y="460445"/>
                  </a:lnTo>
                  <a:lnTo>
                    <a:pt x="210569" y="453124"/>
                  </a:lnTo>
                  <a:lnTo>
                    <a:pt x="269235" y="427241"/>
                  </a:lnTo>
                  <a:lnTo>
                    <a:pt x="308665" y="395652"/>
                  </a:lnTo>
                  <a:lnTo>
                    <a:pt x="363005" y="337715"/>
                  </a:lnTo>
                  <a:lnTo>
                    <a:pt x="402541" y="278786"/>
                  </a:lnTo>
                  <a:lnTo>
                    <a:pt x="428818" y="224218"/>
                  </a:lnTo>
                  <a:lnTo>
                    <a:pt x="436434" y="168379"/>
                  </a:lnTo>
                  <a:lnTo>
                    <a:pt x="432349" y="112289"/>
                  </a:lnTo>
                  <a:lnTo>
                    <a:pt x="423546" y="75775"/>
                  </a:lnTo>
                  <a:lnTo>
                    <a:pt x="410691" y="56684"/>
                  </a:lnTo>
                  <a:lnTo>
                    <a:pt x="380603" y="32783"/>
                  </a:lnTo>
                  <a:lnTo>
                    <a:pt x="328515" y="9335"/>
                  </a:lnTo>
                  <a:lnTo>
                    <a:pt x="271672" y="1229"/>
                  </a:lnTo>
                  <a:lnTo>
                    <a:pt x="2593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678766" y="3160744"/>
              <a:ext cx="374884" cy="364441"/>
            </a:xfrm>
            <a:custGeom>
              <a:avLst/>
              <a:gdLst/>
              <a:ahLst/>
              <a:cxnLst/>
              <a:rect l="0" t="0" r="0" b="0"/>
              <a:pathLst>
                <a:path w="374884" h="364441">
                  <a:moveTo>
                    <a:pt x="217814" y="8333"/>
                  </a:moveTo>
                  <a:lnTo>
                    <a:pt x="168883" y="0"/>
                  </a:lnTo>
                  <a:lnTo>
                    <a:pt x="127277" y="1575"/>
                  </a:lnTo>
                  <a:lnTo>
                    <a:pt x="103876" y="7669"/>
                  </a:lnTo>
                  <a:lnTo>
                    <a:pt x="49605" y="37246"/>
                  </a:lnTo>
                  <a:lnTo>
                    <a:pt x="34650" y="53939"/>
                  </a:lnTo>
                  <a:lnTo>
                    <a:pt x="11590" y="104719"/>
                  </a:lnTo>
                  <a:lnTo>
                    <a:pt x="0" y="156748"/>
                  </a:lnTo>
                  <a:lnTo>
                    <a:pt x="808" y="198147"/>
                  </a:lnTo>
                  <a:lnTo>
                    <a:pt x="6724" y="224886"/>
                  </a:lnTo>
                  <a:lnTo>
                    <a:pt x="36176" y="287065"/>
                  </a:lnTo>
                  <a:lnTo>
                    <a:pt x="56631" y="316958"/>
                  </a:lnTo>
                  <a:lnTo>
                    <a:pt x="88688" y="340633"/>
                  </a:lnTo>
                  <a:lnTo>
                    <a:pt x="127822" y="356877"/>
                  </a:lnTo>
                  <a:lnTo>
                    <a:pt x="182967" y="364440"/>
                  </a:lnTo>
                  <a:lnTo>
                    <a:pt x="224907" y="363411"/>
                  </a:lnTo>
                  <a:lnTo>
                    <a:pt x="277881" y="343288"/>
                  </a:lnTo>
                  <a:lnTo>
                    <a:pt x="300662" y="327998"/>
                  </a:lnTo>
                  <a:lnTo>
                    <a:pt x="348914" y="272279"/>
                  </a:lnTo>
                  <a:lnTo>
                    <a:pt x="365972" y="240177"/>
                  </a:lnTo>
                  <a:lnTo>
                    <a:pt x="373811" y="182248"/>
                  </a:lnTo>
                  <a:lnTo>
                    <a:pt x="374883" y="153089"/>
                  </a:lnTo>
                  <a:lnTo>
                    <a:pt x="366002" y="127652"/>
                  </a:lnTo>
                  <a:lnTo>
                    <a:pt x="349186" y="104647"/>
                  </a:lnTo>
                  <a:lnTo>
                    <a:pt x="314581" y="74306"/>
                  </a:lnTo>
                  <a:lnTo>
                    <a:pt x="254604" y="42642"/>
                  </a:lnTo>
                  <a:lnTo>
                    <a:pt x="207286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7253311" y="4115806"/>
            <a:ext cx="2088762" cy="413651"/>
            <a:chOff x="7253311" y="4115806"/>
            <a:chExt cx="2088762" cy="413651"/>
          </a:xfrm>
        </p:grpSpPr>
        <p:sp>
          <p:nvSpPr>
            <p:cNvPr id="159" name="Freeform 158"/>
            <p:cNvSpPr/>
            <p:nvPr/>
          </p:nvSpPr>
          <p:spPr>
            <a:xfrm>
              <a:off x="7253311" y="4115806"/>
              <a:ext cx="232451" cy="371617"/>
            </a:xfrm>
            <a:custGeom>
              <a:avLst/>
              <a:gdLst/>
              <a:ahLst/>
              <a:cxnLst/>
              <a:rect l="0" t="0" r="0" b="0"/>
              <a:pathLst>
                <a:path w="232451" h="371617">
                  <a:moveTo>
                    <a:pt x="21881" y="42950"/>
                  </a:moveTo>
                  <a:lnTo>
                    <a:pt x="5113" y="54129"/>
                  </a:lnTo>
                  <a:lnTo>
                    <a:pt x="1343" y="53912"/>
                  </a:lnTo>
                  <a:lnTo>
                    <a:pt x="0" y="50258"/>
                  </a:lnTo>
                  <a:lnTo>
                    <a:pt x="274" y="44312"/>
                  </a:lnTo>
                  <a:lnTo>
                    <a:pt x="6819" y="31467"/>
                  </a:lnTo>
                  <a:lnTo>
                    <a:pt x="30083" y="4157"/>
                  </a:lnTo>
                  <a:lnTo>
                    <a:pt x="39048" y="710"/>
                  </a:lnTo>
                  <a:lnTo>
                    <a:pt x="61486" y="0"/>
                  </a:lnTo>
                  <a:lnTo>
                    <a:pt x="83937" y="9823"/>
                  </a:lnTo>
                  <a:lnTo>
                    <a:pt x="116307" y="38204"/>
                  </a:lnTo>
                  <a:lnTo>
                    <a:pt x="135207" y="63068"/>
                  </a:lnTo>
                  <a:lnTo>
                    <a:pt x="161009" y="125437"/>
                  </a:lnTo>
                  <a:lnTo>
                    <a:pt x="166476" y="185759"/>
                  </a:lnTo>
                  <a:lnTo>
                    <a:pt x="159221" y="236693"/>
                  </a:lnTo>
                  <a:lnTo>
                    <a:pt x="136400" y="300066"/>
                  </a:lnTo>
                  <a:lnTo>
                    <a:pt x="103774" y="347072"/>
                  </a:lnTo>
                  <a:lnTo>
                    <a:pt x="73831" y="368327"/>
                  </a:lnTo>
                  <a:lnTo>
                    <a:pt x="50039" y="371616"/>
                  </a:lnTo>
                  <a:lnTo>
                    <a:pt x="37143" y="370855"/>
                  </a:lnTo>
                  <a:lnTo>
                    <a:pt x="27376" y="366838"/>
                  </a:lnTo>
                  <a:lnTo>
                    <a:pt x="13405" y="353017"/>
                  </a:lnTo>
                  <a:lnTo>
                    <a:pt x="10381" y="344418"/>
                  </a:lnTo>
                  <a:lnTo>
                    <a:pt x="10140" y="325505"/>
                  </a:lnTo>
                  <a:lnTo>
                    <a:pt x="15224" y="317888"/>
                  </a:lnTo>
                  <a:lnTo>
                    <a:pt x="33350" y="306304"/>
                  </a:lnTo>
                  <a:lnTo>
                    <a:pt x="60123" y="303496"/>
                  </a:lnTo>
                  <a:lnTo>
                    <a:pt x="90350" y="307317"/>
                  </a:lnTo>
                  <a:lnTo>
                    <a:pt x="147883" y="325714"/>
                  </a:lnTo>
                  <a:lnTo>
                    <a:pt x="207623" y="350635"/>
                  </a:lnTo>
                  <a:lnTo>
                    <a:pt x="232450" y="358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633161" y="4242984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89644" y="17981"/>
                  </a:lnTo>
                  <a:lnTo>
                    <a:pt x="51830" y="76331"/>
                  </a:lnTo>
                  <a:lnTo>
                    <a:pt x="13576" y="12564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633161" y="4232455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94756" y="157928"/>
                  </a:moveTo>
                  <a:lnTo>
                    <a:pt x="68392" y="97988"/>
                  </a:lnTo>
                  <a:lnTo>
                    <a:pt x="27917" y="42490"/>
                  </a:lnTo>
                  <a:lnTo>
                    <a:pt x="6208" y="144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833202" y="4165849"/>
              <a:ext cx="237396" cy="295072"/>
            </a:xfrm>
            <a:custGeom>
              <a:avLst/>
              <a:gdLst/>
              <a:ahLst/>
              <a:cxnLst/>
              <a:rect l="0" t="0" r="0" b="0"/>
              <a:pathLst>
                <a:path w="237396" h="295072">
                  <a:moveTo>
                    <a:pt x="0" y="45550"/>
                  </a:moveTo>
                  <a:lnTo>
                    <a:pt x="17981" y="29909"/>
                  </a:lnTo>
                  <a:lnTo>
                    <a:pt x="74354" y="7112"/>
                  </a:lnTo>
                  <a:lnTo>
                    <a:pt x="95048" y="0"/>
                  </a:lnTo>
                  <a:lnTo>
                    <a:pt x="115943" y="2299"/>
                  </a:lnTo>
                  <a:lnTo>
                    <a:pt x="126428" y="6187"/>
                  </a:lnTo>
                  <a:lnTo>
                    <a:pt x="141198" y="19866"/>
                  </a:lnTo>
                  <a:lnTo>
                    <a:pt x="146775" y="28427"/>
                  </a:lnTo>
                  <a:lnTo>
                    <a:pt x="154623" y="62833"/>
                  </a:lnTo>
                  <a:lnTo>
                    <a:pt x="150220" y="85987"/>
                  </a:lnTo>
                  <a:lnTo>
                    <a:pt x="134587" y="115633"/>
                  </a:lnTo>
                  <a:lnTo>
                    <a:pt x="120648" y="130510"/>
                  </a:lnTo>
                  <a:lnTo>
                    <a:pt x="102754" y="141022"/>
                  </a:lnTo>
                  <a:lnTo>
                    <a:pt x="101258" y="143123"/>
                  </a:lnTo>
                  <a:lnTo>
                    <a:pt x="138882" y="146497"/>
                  </a:lnTo>
                  <a:lnTo>
                    <a:pt x="200218" y="179762"/>
                  </a:lnTo>
                  <a:lnTo>
                    <a:pt x="226090" y="205809"/>
                  </a:lnTo>
                  <a:lnTo>
                    <a:pt x="235015" y="228690"/>
                  </a:lnTo>
                  <a:lnTo>
                    <a:pt x="237395" y="241343"/>
                  </a:lnTo>
                  <a:lnTo>
                    <a:pt x="233800" y="261640"/>
                  </a:lnTo>
                  <a:lnTo>
                    <a:pt x="229566" y="270329"/>
                  </a:lnTo>
                  <a:lnTo>
                    <a:pt x="212383" y="283102"/>
                  </a:lnTo>
                  <a:lnTo>
                    <a:pt x="187979" y="291508"/>
                  </a:lnTo>
                  <a:lnTo>
                    <a:pt x="143695" y="295071"/>
                  </a:lnTo>
                  <a:lnTo>
                    <a:pt x="99223" y="289507"/>
                  </a:lnTo>
                  <a:lnTo>
                    <a:pt x="73699" y="287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180642" y="4274570"/>
              <a:ext cx="136872" cy="73700"/>
            </a:xfrm>
            <a:custGeom>
              <a:avLst/>
              <a:gdLst/>
              <a:ahLst/>
              <a:cxnLst/>
              <a:rect l="0" t="0" r="0" b="0"/>
              <a:pathLst>
                <a:path w="136872" h="73700">
                  <a:moveTo>
                    <a:pt x="136871" y="0"/>
                  </a:moveTo>
                  <a:lnTo>
                    <a:pt x="114514" y="0"/>
                  </a:lnTo>
                  <a:lnTo>
                    <a:pt x="97299" y="6239"/>
                  </a:lnTo>
                  <a:lnTo>
                    <a:pt x="36708" y="4949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180642" y="4190342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178984"/>
                  </a:moveTo>
                  <a:lnTo>
                    <a:pt x="97034" y="144087"/>
                  </a:lnTo>
                  <a:lnTo>
                    <a:pt x="63009" y="85987"/>
                  </a:lnTo>
                  <a:lnTo>
                    <a:pt x="21043" y="243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33327" y="4160951"/>
              <a:ext cx="205884" cy="305373"/>
            </a:xfrm>
            <a:custGeom>
              <a:avLst/>
              <a:gdLst/>
              <a:ahLst/>
              <a:cxnLst/>
              <a:rect l="0" t="0" r="0" b="0"/>
              <a:pathLst>
                <a:path w="205884" h="305373">
                  <a:moveTo>
                    <a:pt x="0" y="8334"/>
                  </a:moveTo>
                  <a:lnTo>
                    <a:pt x="37477" y="0"/>
                  </a:lnTo>
                  <a:lnTo>
                    <a:pt x="72325" y="1575"/>
                  </a:lnTo>
                  <a:lnTo>
                    <a:pt x="132226" y="9783"/>
                  </a:lnTo>
                  <a:lnTo>
                    <a:pt x="150793" y="19116"/>
                  </a:lnTo>
                  <a:lnTo>
                    <a:pt x="156681" y="27220"/>
                  </a:lnTo>
                  <a:lnTo>
                    <a:pt x="163221" y="48703"/>
                  </a:lnTo>
                  <a:lnTo>
                    <a:pt x="162627" y="58643"/>
                  </a:lnTo>
                  <a:lnTo>
                    <a:pt x="155726" y="75927"/>
                  </a:lnTo>
                  <a:lnTo>
                    <a:pt x="138687" y="98811"/>
                  </a:lnTo>
                  <a:lnTo>
                    <a:pt x="113232" y="114820"/>
                  </a:lnTo>
                  <a:lnTo>
                    <a:pt x="110583" y="119099"/>
                  </a:lnTo>
                  <a:lnTo>
                    <a:pt x="112326" y="123122"/>
                  </a:lnTo>
                  <a:lnTo>
                    <a:pt x="169483" y="174487"/>
                  </a:lnTo>
                  <a:lnTo>
                    <a:pt x="194756" y="207693"/>
                  </a:lnTo>
                  <a:lnTo>
                    <a:pt x="203541" y="232249"/>
                  </a:lnTo>
                  <a:lnTo>
                    <a:pt x="205883" y="245348"/>
                  </a:lnTo>
                  <a:lnTo>
                    <a:pt x="202248" y="269261"/>
                  </a:lnTo>
                  <a:lnTo>
                    <a:pt x="198002" y="280551"/>
                  </a:lnTo>
                  <a:lnTo>
                    <a:pt x="190493" y="289248"/>
                  </a:lnTo>
                  <a:lnTo>
                    <a:pt x="169671" y="302030"/>
                  </a:lnTo>
                  <a:lnTo>
                    <a:pt x="144819" y="305372"/>
                  </a:lnTo>
                  <a:lnTo>
                    <a:pt x="85148" y="303574"/>
                  </a:lnTo>
                  <a:lnTo>
                    <a:pt x="63969" y="300209"/>
                  </a:lnTo>
                  <a:lnTo>
                    <a:pt x="42113" y="292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801823" y="4274570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110701" y="17980"/>
                  </a:lnTo>
                  <a:lnTo>
                    <a:pt x="72888" y="76331"/>
                  </a:lnTo>
                  <a:lnTo>
                    <a:pt x="49283" y="10294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791295" y="4221927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147399" y="210570"/>
                  </a:moveTo>
                  <a:lnTo>
                    <a:pt x="121035" y="155525"/>
                  </a:lnTo>
                  <a:lnTo>
                    <a:pt x="80561" y="93501"/>
                  </a:lnTo>
                  <a:lnTo>
                    <a:pt x="31355" y="348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059458" y="4171515"/>
              <a:ext cx="282615" cy="357942"/>
            </a:xfrm>
            <a:custGeom>
              <a:avLst/>
              <a:gdLst/>
              <a:ahLst/>
              <a:cxnLst/>
              <a:rect l="0" t="0" r="0" b="0"/>
              <a:pathLst>
                <a:path w="282615" h="357942">
                  <a:moveTo>
                    <a:pt x="226676" y="60940"/>
                  </a:moveTo>
                  <a:lnTo>
                    <a:pt x="191779" y="31632"/>
                  </a:lnTo>
                  <a:lnTo>
                    <a:pt x="130560" y="9060"/>
                  </a:lnTo>
                  <a:lnTo>
                    <a:pt x="75499" y="0"/>
                  </a:lnTo>
                  <a:lnTo>
                    <a:pt x="39164" y="4019"/>
                  </a:lnTo>
                  <a:lnTo>
                    <a:pt x="20114" y="12636"/>
                  </a:lnTo>
                  <a:lnTo>
                    <a:pt x="11759" y="18209"/>
                  </a:lnTo>
                  <a:lnTo>
                    <a:pt x="6190" y="26604"/>
                  </a:lnTo>
                  <a:lnTo>
                    <a:pt x="0" y="48409"/>
                  </a:lnTo>
                  <a:lnTo>
                    <a:pt x="2105" y="81404"/>
                  </a:lnTo>
                  <a:lnTo>
                    <a:pt x="10138" y="113407"/>
                  </a:lnTo>
                  <a:lnTo>
                    <a:pt x="15637" y="119315"/>
                  </a:lnTo>
                  <a:lnTo>
                    <a:pt x="22813" y="122084"/>
                  </a:lnTo>
                  <a:lnTo>
                    <a:pt x="31106" y="122760"/>
                  </a:lnTo>
                  <a:lnTo>
                    <a:pt x="46559" y="117272"/>
                  </a:lnTo>
                  <a:lnTo>
                    <a:pt x="81133" y="100274"/>
                  </a:lnTo>
                  <a:lnTo>
                    <a:pt x="104279" y="99089"/>
                  </a:lnTo>
                  <a:lnTo>
                    <a:pt x="157266" y="107861"/>
                  </a:lnTo>
                  <a:lnTo>
                    <a:pt x="187653" y="123066"/>
                  </a:lnTo>
                  <a:lnTo>
                    <a:pt x="226117" y="165976"/>
                  </a:lnTo>
                  <a:lnTo>
                    <a:pt x="264744" y="222157"/>
                  </a:lnTo>
                  <a:lnTo>
                    <a:pt x="280590" y="257017"/>
                  </a:lnTo>
                  <a:lnTo>
                    <a:pt x="282614" y="283396"/>
                  </a:lnTo>
                  <a:lnTo>
                    <a:pt x="278444" y="309549"/>
                  </a:lnTo>
                  <a:lnTo>
                    <a:pt x="268791" y="332870"/>
                  </a:lnTo>
                  <a:lnTo>
                    <a:pt x="253582" y="348694"/>
                  </a:lnTo>
                  <a:lnTo>
                    <a:pt x="244614" y="354552"/>
                  </a:lnTo>
                  <a:lnTo>
                    <a:pt x="225290" y="357941"/>
                  </a:lnTo>
                  <a:lnTo>
                    <a:pt x="161932" y="350584"/>
                  </a:lnTo>
                  <a:lnTo>
                    <a:pt x="111047" y="341213"/>
                  </a:lnTo>
                  <a:lnTo>
                    <a:pt x="55155" y="331028"/>
                  </a:lnTo>
                  <a:lnTo>
                    <a:pt x="16107" y="324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7338362" y="4724032"/>
            <a:ext cx="1608020" cy="534203"/>
            <a:chOff x="7338362" y="4724032"/>
            <a:chExt cx="1608020" cy="534203"/>
          </a:xfrm>
        </p:grpSpPr>
        <p:sp>
          <p:nvSpPr>
            <p:cNvPr id="170" name="Freeform 169"/>
            <p:cNvSpPr/>
            <p:nvPr/>
          </p:nvSpPr>
          <p:spPr>
            <a:xfrm>
              <a:off x="7338362" y="4889265"/>
              <a:ext cx="242157" cy="368970"/>
            </a:xfrm>
            <a:custGeom>
              <a:avLst/>
              <a:gdLst/>
              <a:ahLst/>
              <a:cxnLst/>
              <a:rect l="0" t="0" r="0" b="0"/>
              <a:pathLst>
                <a:path w="242157" h="368970">
                  <a:moveTo>
                    <a:pt x="0" y="80185"/>
                  </a:moveTo>
                  <a:lnTo>
                    <a:pt x="9576" y="48903"/>
                  </a:lnTo>
                  <a:lnTo>
                    <a:pt x="27534" y="25163"/>
                  </a:lnTo>
                  <a:lnTo>
                    <a:pt x="44993" y="10498"/>
                  </a:lnTo>
                  <a:lnTo>
                    <a:pt x="67570" y="2420"/>
                  </a:lnTo>
                  <a:lnTo>
                    <a:pt x="92033" y="0"/>
                  </a:lnTo>
                  <a:lnTo>
                    <a:pt x="126705" y="6384"/>
                  </a:lnTo>
                  <a:lnTo>
                    <a:pt x="173511" y="28909"/>
                  </a:lnTo>
                  <a:lnTo>
                    <a:pt x="182354" y="35473"/>
                  </a:lnTo>
                  <a:lnTo>
                    <a:pt x="205979" y="72656"/>
                  </a:lnTo>
                  <a:lnTo>
                    <a:pt x="225348" y="123152"/>
                  </a:lnTo>
                  <a:lnTo>
                    <a:pt x="228597" y="167915"/>
                  </a:lnTo>
                  <a:lnTo>
                    <a:pt x="222926" y="218787"/>
                  </a:lnTo>
                  <a:lnTo>
                    <a:pt x="215401" y="262803"/>
                  </a:lnTo>
                  <a:lnTo>
                    <a:pt x="195234" y="309769"/>
                  </a:lnTo>
                  <a:lnTo>
                    <a:pt x="175678" y="336641"/>
                  </a:lnTo>
                  <a:lnTo>
                    <a:pt x="151389" y="356383"/>
                  </a:lnTo>
                  <a:lnTo>
                    <a:pt x="121877" y="366716"/>
                  </a:lnTo>
                  <a:lnTo>
                    <a:pt x="91603" y="368969"/>
                  </a:lnTo>
                  <a:lnTo>
                    <a:pt x="66448" y="362172"/>
                  </a:lnTo>
                  <a:lnTo>
                    <a:pt x="38146" y="345191"/>
                  </a:lnTo>
                  <a:lnTo>
                    <a:pt x="32450" y="336405"/>
                  </a:lnTo>
                  <a:lnTo>
                    <a:pt x="26121" y="314163"/>
                  </a:lnTo>
                  <a:lnTo>
                    <a:pt x="28147" y="280924"/>
                  </a:lnTo>
                  <a:lnTo>
                    <a:pt x="35142" y="273672"/>
                  </a:lnTo>
                  <a:lnTo>
                    <a:pt x="58513" y="265616"/>
                  </a:lnTo>
                  <a:lnTo>
                    <a:pt x="98966" y="266669"/>
                  </a:lnTo>
                  <a:lnTo>
                    <a:pt x="161792" y="284741"/>
                  </a:lnTo>
                  <a:lnTo>
                    <a:pt x="214237" y="297669"/>
                  </a:lnTo>
                  <a:lnTo>
                    <a:pt x="242156" y="301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675274" y="5001036"/>
              <a:ext cx="147400" cy="94757"/>
            </a:xfrm>
            <a:custGeom>
              <a:avLst/>
              <a:gdLst/>
              <a:ahLst/>
              <a:cxnLst/>
              <a:rect l="0" t="0" r="0" b="0"/>
              <a:pathLst>
                <a:path w="147400" h="94757">
                  <a:moveTo>
                    <a:pt x="147399" y="0"/>
                  </a:moveTo>
                  <a:lnTo>
                    <a:pt x="103437" y="20243"/>
                  </a:lnTo>
                  <a:lnTo>
                    <a:pt x="47542" y="59898"/>
                  </a:lnTo>
                  <a:lnTo>
                    <a:pt x="13902" y="8854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664746" y="4927336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157927" y="178985"/>
                  </a:moveTo>
                  <a:lnTo>
                    <a:pt x="152338" y="162217"/>
                  </a:lnTo>
                  <a:lnTo>
                    <a:pt x="110571" y="108753"/>
                  </a:lnTo>
                  <a:lnTo>
                    <a:pt x="61744" y="523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970073" y="4919139"/>
              <a:ext cx="228157" cy="336822"/>
            </a:xfrm>
            <a:custGeom>
              <a:avLst/>
              <a:gdLst/>
              <a:ahLst/>
              <a:cxnLst/>
              <a:rect l="0" t="0" r="0" b="0"/>
              <a:pathLst>
                <a:path w="228157" h="336822">
                  <a:moveTo>
                    <a:pt x="0" y="29255"/>
                  </a:moveTo>
                  <a:lnTo>
                    <a:pt x="17980" y="13613"/>
                  </a:lnTo>
                  <a:lnTo>
                    <a:pt x="34898" y="5535"/>
                  </a:lnTo>
                  <a:lnTo>
                    <a:pt x="75330" y="0"/>
                  </a:lnTo>
                  <a:lnTo>
                    <a:pt x="101330" y="8064"/>
                  </a:lnTo>
                  <a:lnTo>
                    <a:pt x="123414" y="24516"/>
                  </a:lnTo>
                  <a:lnTo>
                    <a:pt x="141028" y="47425"/>
                  </a:lnTo>
                  <a:lnTo>
                    <a:pt x="147296" y="70086"/>
                  </a:lnTo>
                  <a:lnTo>
                    <a:pt x="145013" y="91855"/>
                  </a:lnTo>
                  <a:lnTo>
                    <a:pt x="130574" y="122672"/>
                  </a:lnTo>
                  <a:lnTo>
                    <a:pt x="118084" y="139404"/>
                  </a:lnTo>
                  <a:lnTo>
                    <a:pt x="92310" y="156388"/>
                  </a:lnTo>
                  <a:lnTo>
                    <a:pt x="62446" y="168829"/>
                  </a:lnTo>
                  <a:lnTo>
                    <a:pt x="59177" y="169098"/>
                  </a:lnTo>
                  <a:lnTo>
                    <a:pt x="60509" y="166937"/>
                  </a:lnTo>
                  <a:lnTo>
                    <a:pt x="64906" y="163157"/>
                  </a:lnTo>
                  <a:lnTo>
                    <a:pt x="71347" y="161807"/>
                  </a:lnTo>
                  <a:lnTo>
                    <a:pt x="122479" y="170915"/>
                  </a:lnTo>
                  <a:lnTo>
                    <a:pt x="162372" y="191721"/>
                  </a:lnTo>
                  <a:lnTo>
                    <a:pt x="198239" y="220112"/>
                  </a:lnTo>
                  <a:lnTo>
                    <a:pt x="219914" y="250751"/>
                  </a:lnTo>
                  <a:lnTo>
                    <a:pt x="228156" y="293235"/>
                  </a:lnTo>
                  <a:lnTo>
                    <a:pt x="225804" y="304677"/>
                  </a:lnTo>
                  <a:lnTo>
                    <a:pt x="220726" y="313475"/>
                  </a:lnTo>
                  <a:lnTo>
                    <a:pt x="213831" y="320510"/>
                  </a:lnTo>
                  <a:lnTo>
                    <a:pt x="181770" y="336001"/>
                  </a:lnTo>
                  <a:lnTo>
                    <a:pt x="131456" y="336821"/>
                  </a:lnTo>
                  <a:lnTo>
                    <a:pt x="77684" y="324066"/>
                  </a:lnTo>
                  <a:lnTo>
                    <a:pt x="21798" y="298246"/>
                  </a:lnTo>
                  <a:lnTo>
                    <a:pt x="10528" y="292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170114" y="4724032"/>
              <a:ext cx="123361" cy="159749"/>
            </a:xfrm>
            <a:custGeom>
              <a:avLst/>
              <a:gdLst/>
              <a:ahLst/>
              <a:cxnLst/>
              <a:rect l="0" t="0" r="0" b="0"/>
              <a:pathLst>
                <a:path w="123361" h="159749">
                  <a:moveTo>
                    <a:pt x="0" y="34848"/>
                  </a:moveTo>
                  <a:lnTo>
                    <a:pt x="11178" y="18081"/>
                  </a:lnTo>
                  <a:lnTo>
                    <a:pt x="26025" y="6729"/>
                  </a:lnTo>
                  <a:lnTo>
                    <a:pt x="34897" y="2064"/>
                  </a:lnTo>
                  <a:lnTo>
                    <a:pt x="57234" y="0"/>
                  </a:lnTo>
                  <a:lnTo>
                    <a:pt x="80419" y="4153"/>
                  </a:lnTo>
                  <a:lnTo>
                    <a:pt x="98523" y="13797"/>
                  </a:lnTo>
                  <a:lnTo>
                    <a:pt x="111248" y="32121"/>
                  </a:lnTo>
                  <a:lnTo>
                    <a:pt x="119634" y="55863"/>
                  </a:lnTo>
                  <a:lnTo>
                    <a:pt x="123360" y="82013"/>
                  </a:lnTo>
                  <a:lnTo>
                    <a:pt x="118778" y="106113"/>
                  </a:lnTo>
                  <a:lnTo>
                    <a:pt x="107772" y="128523"/>
                  </a:lnTo>
                  <a:lnTo>
                    <a:pt x="91183" y="150181"/>
                  </a:lnTo>
                  <a:lnTo>
                    <a:pt x="81845" y="156191"/>
                  </a:lnTo>
                  <a:lnTo>
                    <a:pt x="62112" y="159748"/>
                  </a:lnTo>
                  <a:lnTo>
                    <a:pt x="31272" y="155174"/>
                  </a:lnTo>
                  <a:lnTo>
                    <a:pt x="5497" y="140821"/>
                  </a:lnTo>
                  <a:lnTo>
                    <a:pt x="2494" y="134742"/>
                  </a:lnTo>
                  <a:lnTo>
                    <a:pt x="2832" y="128351"/>
                  </a:lnTo>
                  <a:lnTo>
                    <a:pt x="5397" y="121750"/>
                  </a:lnTo>
                  <a:lnTo>
                    <a:pt x="11787" y="118519"/>
                  </a:lnTo>
                  <a:lnTo>
                    <a:pt x="31365" y="118049"/>
                  </a:lnTo>
                  <a:lnTo>
                    <a:pt x="81080" y="127274"/>
                  </a:lnTo>
                  <a:lnTo>
                    <a:pt x="105285" y="129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380684" y="4990507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104707" y="26025"/>
                  </a:lnTo>
                  <a:lnTo>
                    <a:pt x="42063" y="7321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349098" y="4906279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147399" y="157928"/>
                  </a:moveTo>
                  <a:lnTo>
                    <a:pt x="88836" y="99365"/>
                  </a:lnTo>
                  <a:lnTo>
                    <a:pt x="40131" y="450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703335" y="4793012"/>
              <a:ext cx="243047" cy="390666"/>
            </a:xfrm>
            <a:custGeom>
              <a:avLst/>
              <a:gdLst/>
              <a:ahLst/>
              <a:cxnLst/>
              <a:rect l="0" t="0" r="0" b="0"/>
              <a:pathLst>
                <a:path w="243047" h="390666">
                  <a:moveTo>
                    <a:pt x="203774" y="39568"/>
                  </a:moveTo>
                  <a:lnTo>
                    <a:pt x="149899" y="21610"/>
                  </a:lnTo>
                  <a:lnTo>
                    <a:pt x="92737" y="4419"/>
                  </a:lnTo>
                  <a:lnTo>
                    <a:pt x="39554" y="0"/>
                  </a:lnTo>
                  <a:lnTo>
                    <a:pt x="16143" y="3654"/>
                  </a:lnTo>
                  <a:lnTo>
                    <a:pt x="8496" y="10946"/>
                  </a:lnTo>
                  <a:lnTo>
                    <a:pt x="0" y="34646"/>
                  </a:lnTo>
                  <a:lnTo>
                    <a:pt x="806" y="69695"/>
                  </a:lnTo>
                  <a:lnTo>
                    <a:pt x="14800" y="123604"/>
                  </a:lnTo>
                  <a:lnTo>
                    <a:pt x="18130" y="134196"/>
                  </a:lnTo>
                  <a:lnTo>
                    <a:pt x="22689" y="138918"/>
                  </a:lnTo>
                  <a:lnTo>
                    <a:pt x="28068" y="139727"/>
                  </a:lnTo>
                  <a:lnTo>
                    <a:pt x="43794" y="136725"/>
                  </a:lnTo>
                  <a:lnTo>
                    <a:pt x="83193" y="137375"/>
                  </a:lnTo>
                  <a:lnTo>
                    <a:pt x="129132" y="157371"/>
                  </a:lnTo>
                  <a:lnTo>
                    <a:pt x="184829" y="200790"/>
                  </a:lnTo>
                  <a:lnTo>
                    <a:pt x="203543" y="222356"/>
                  </a:lnTo>
                  <a:lnTo>
                    <a:pt x="231501" y="280742"/>
                  </a:lnTo>
                  <a:lnTo>
                    <a:pt x="243046" y="337681"/>
                  </a:lnTo>
                  <a:lnTo>
                    <a:pt x="235266" y="362746"/>
                  </a:lnTo>
                  <a:lnTo>
                    <a:pt x="228278" y="374343"/>
                  </a:lnTo>
                  <a:lnTo>
                    <a:pt x="217770" y="382074"/>
                  </a:lnTo>
                  <a:lnTo>
                    <a:pt x="190498" y="390665"/>
                  </a:lnTo>
                  <a:lnTo>
                    <a:pt x="153436" y="389911"/>
                  </a:lnTo>
                  <a:lnTo>
                    <a:pt x="95672" y="375938"/>
                  </a:lnTo>
                  <a:lnTo>
                    <a:pt x="37503" y="358861"/>
                  </a:lnTo>
                  <a:lnTo>
                    <a:pt x="3732" y="344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3983111" y="4083912"/>
            <a:ext cx="2078608" cy="551938"/>
            <a:chOff x="3983111" y="4083912"/>
            <a:chExt cx="2078608" cy="551938"/>
          </a:xfrm>
        </p:grpSpPr>
        <p:sp>
          <p:nvSpPr>
            <p:cNvPr id="179" name="Freeform 178"/>
            <p:cNvSpPr/>
            <p:nvPr/>
          </p:nvSpPr>
          <p:spPr>
            <a:xfrm>
              <a:off x="3983111" y="4099365"/>
              <a:ext cx="458774" cy="536485"/>
            </a:xfrm>
            <a:custGeom>
              <a:avLst/>
              <a:gdLst/>
              <a:ahLst/>
              <a:cxnLst/>
              <a:rect l="0" t="0" r="0" b="0"/>
              <a:pathLst>
                <a:path w="458774" h="536485">
                  <a:moveTo>
                    <a:pt x="144060" y="90977"/>
                  </a:moveTo>
                  <a:lnTo>
                    <a:pt x="105542" y="100552"/>
                  </a:lnTo>
                  <a:lnTo>
                    <a:pt x="71764" y="123760"/>
                  </a:lnTo>
                  <a:lnTo>
                    <a:pt x="58116" y="138303"/>
                  </a:lnTo>
                  <a:lnTo>
                    <a:pt x="30374" y="192009"/>
                  </a:lnTo>
                  <a:lnTo>
                    <a:pt x="11812" y="245941"/>
                  </a:lnTo>
                  <a:lnTo>
                    <a:pt x="0" y="301654"/>
                  </a:lnTo>
                  <a:lnTo>
                    <a:pt x="770" y="340573"/>
                  </a:lnTo>
                  <a:lnTo>
                    <a:pt x="14749" y="395897"/>
                  </a:lnTo>
                  <a:lnTo>
                    <a:pt x="37416" y="448892"/>
                  </a:lnTo>
                  <a:lnTo>
                    <a:pt x="86633" y="497458"/>
                  </a:lnTo>
                  <a:lnTo>
                    <a:pt x="124137" y="517626"/>
                  </a:lnTo>
                  <a:lnTo>
                    <a:pt x="186973" y="536484"/>
                  </a:lnTo>
                  <a:lnTo>
                    <a:pt x="225405" y="535974"/>
                  </a:lnTo>
                  <a:lnTo>
                    <a:pt x="288884" y="522090"/>
                  </a:lnTo>
                  <a:lnTo>
                    <a:pt x="342592" y="503855"/>
                  </a:lnTo>
                  <a:lnTo>
                    <a:pt x="403567" y="452269"/>
                  </a:lnTo>
                  <a:lnTo>
                    <a:pt x="442161" y="391419"/>
                  </a:lnTo>
                  <a:lnTo>
                    <a:pt x="454134" y="354041"/>
                  </a:lnTo>
                  <a:lnTo>
                    <a:pt x="458773" y="292722"/>
                  </a:lnTo>
                  <a:lnTo>
                    <a:pt x="456457" y="252529"/>
                  </a:lnTo>
                  <a:lnTo>
                    <a:pt x="441912" y="189503"/>
                  </a:lnTo>
                  <a:lnTo>
                    <a:pt x="424760" y="133587"/>
                  </a:lnTo>
                  <a:lnTo>
                    <a:pt x="395812" y="80513"/>
                  </a:lnTo>
                  <a:lnTo>
                    <a:pt x="368483" y="43936"/>
                  </a:lnTo>
                  <a:lnTo>
                    <a:pt x="311883" y="8978"/>
                  </a:lnTo>
                  <a:lnTo>
                    <a:pt x="275153" y="0"/>
                  </a:lnTo>
                  <a:lnTo>
                    <a:pt x="213585" y="4203"/>
                  </a:lnTo>
                  <a:lnTo>
                    <a:pt x="161389" y="9365"/>
                  </a:lnTo>
                  <a:lnTo>
                    <a:pt x="133531" y="17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038885" y="4083912"/>
              <a:ext cx="365519" cy="473691"/>
            </a:xfrm>
            <a:custGeom>
              <a:avLst/>
              <a:gdLst/>
              <a:ahLst/>
              <a:cxnLst/>
              <a:rect l="0" t="0" r="0" b="0"/>
              <a:pathLst>
                <a:path w="365519" h="473691">
                  <a:moveTo>
                    <a:pt x="235892" y="32730"/>
                  </a:moveTo>
                  <a:lnTo>
                    <a:pt x="206583" y="3422"/>
                  </a:lnTo>
                  <a:lnTo>
                    <a:pt x="198806" y="323"/>
                  </a:lnTo>
                  <a:lnTo>
                    <a:pt x="180805" y="0"/>
                  </a:lnTo>
                  <a:lnTo>
                    <a:pt x="150940" y="11984"/>
                  </a:lnTo>
                  <a:lnTo>
                    <a:pt x="94019" y="50613"/>
                  </a:lnTo>
                  <a:lnTo>
                    <a:pt x="42988" y="107836"/>
                  </a:lnTo>
                  <a:lnTo>
                    <a:pt x="17936" y="151941"/>
                  </a:lnTo>
                  <a:lnTo>
                    <a:pt x="0" y="210776"/>
                  </a:lnTo>
                  <a:lnTo>
                    <a:pt x="3472" y="269823"/>
                  </a:lnTo>
                  <a:lnTo>
                    <a:pt x="15614" y="326861"/>
                  </a:lnTo>
                  <a:lnTo>
                    <a:pt x="33619" y="378913"/>
                  </a:lnTo>
                  <a:lnTo>
                    <a:pt x="85170" y="439646"/>
                  </a:lnTo>
                  <a:lnTo>
                    <a:pt x="106096" y="460834"/>
                  </a:lnTo>
                  <a:lnTo>
                    <a:pt x="126342" y="468664"/>
                  </a:lnTo>
                  <a:lnTo>
                    <a:pt x="177468" y="473690"/>
                  </a:lnTo>
                  <a:lnTo>
                    <a:pt x="235131" y="463311"/>
                  </a:lnTo>
                  <a:lnTo>
                    <a:pt x="255441" y="455727"/>
                  </a:lnTo>
                  <a:lnTo>
                    <a:pt x="309368" y="417152"/>
                  </a:lnTo>
                  <a:lnTo>
                    <a:pt x="331882" y="388009"/>
                  </a:lnTo>
                  <a:lnTo>
                    <a:pt x="350563" y="336832"/>
                  </a:lnTo>
                  <a:lnTo>
                    <a:pt x="365518" y="281663"/>
                  </a:lnTo>
                  <a:lnTo>
                    <a:pt x="364096" y="225705"/>
                  </a:lnTo>
                  <a:lnTo>
                    <a:pt x="359482" y="172711"/>
                  </a:lnTo>
                  <a:lnTo>
                    <a:pt x="342063" y="122512"/>
                  </a:lnTo>
                  <a:lnTo>
                    <a:pt x="322852" y="92607"/>
                  </a:lnTo>
                  <a:lnTo>
                    <a:pt x="285824" y="61542"/>
                  </a:lnTo>
                  <a:lnTo>
                    <a:pt x="225363" y="22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561725" y="4116642"/>
              <a:ext cx="499994" cy="462048"/>
            </a:xfrm>
            <a:custGeom>
              <a:avLst/>
              <a:gdLst/>
              <a:ahLst/>
              <a:cxnLst/>
              <a:rect l="0" t="0" r="0" b="0"/>
              <a:pathLst>
                <a:path w="499994" h="462048">
                  <a:moveTo>
                    <a:pt x="197363" y="0"/>
                  </a:moveTo>
                  <a:lnTo>
                    <a:pt x="137422" y="26364"/>
                  </a:lnTo>
                  <a:lnTo>
                    <a:pt x="119640" y="39403"/>
                  </a:lnTo>
                  <a:lnTo>
                    <a:pt x="81944" y="93591"/>
                  </a:lnTo>
                  <a:lnTo>
                    <a:pt x="46506" y="153312"/>
                  </a:lnTo>
                  <a:lnTo>
                    <a:pt x="21508" y="194147"/>
                  </a:lnTo>
                  <a:lnTo>
                    <a:pt x="4958" y="246580"/>
                  </a:lnTo>
                  <a:lnTo>
                    <a:pt x="0" y="308064"/>
                  </a:lnTo>
                  <a:lnTo>
                    <a:pt x="12175" y="367471"/>
                  </a:lnTo>
                  <a:lnTo>
                    <a:pt x="27719" y="394190"/>
                  </a:lnTo>
                  <a:lnTo>
                    <a:pt x="47142" y="416924"/>
                  </a:lnTo>
                  <a:lnTo>
                    <a:pt x="90307" y="444397"/>
                  </a:lnTo>
                  <a:lnTo>
                    <a:pt x="125479" y="457147"/>
                  </a:lnTo>
                  <a:lnTo>
                    <a:pt x="188579" y="462047"/>
                  </a:lnTo>
                  <a:lnTo>
                    <a:pt x="246191" y="457426"/>
                  </a:lnTo>
                  <a:lnTo>
                    <a:pt x="302145" y="441892"/>
                  </a:lnTo>
                  <a:lnTo>
                    <a:pt x="344662" y="422510"/>
                  </a:lnTo>
                  <a:lnTo>
                    <a:pt x="393270" y="382348"/>
                  </a:lnTo>
                  <a:lnTo>
                    <a:pt x="435954" y="320161"/>
                  </a:lnTo>
                  <a:lnTo>
                    <a:pt x="471097" y="260660"/>
                  </a:lnTo>
                  <a:lnTo>
                    <a:pt x="493589" y="212146"/>
                  </a:lnTo>
                  <a:lnTo>
                    <a:pt x="499993" y="168273"/>
                  </a:lnTo>
                  <a:lnTo>
                    <a:pt x="495252" y="141469"/>
                  </a:lnTo>
                  <a:lnTo>
                    <a:pt x="466615" y="84834"/>
                  </a:lnTo>
                  <a:lnTo>
                    <a:pt x="445077" y="55162"/>
                  </a:lnTo>
                  <a:lnTo>
                    <a:pt x="384389" y="13282"/>
                  </a:lnTo>
                  <a:lnTo>
                    <a:pt x="374690" y="8855"/>
                  </a:lnTo>
                  <a:lnTo>
                    <a:pt x="315709" y="8985"/>
                  </a:lnTo>
                  <a:lnTo>
                    <a:pt x="29211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7096435" y="4018541"/>
            <a:ext cx="2447626" cy="618351"/>
            <a:chOff x="7096435" y="4018541"/>
            <a:chExt cx="2447626" cy="618351"/>
          </a:xfrm>
        </p:grpSpPr>
        <p:sp>
          <p:nvSpPr>
            <p:cNvPr id="183" name="Freeform 182"/>
            <p:cNvSpPr/>
            <p:nvPr/>
          </p:nvSpPr>
          <p:spPr>
            <a:xfrm>
              <a:off x="7096435" y="4018541"/>
              <a:ext cx="451357" cy="618351"/>
            </a:xfrm>
            <a:custGeom>
              <a:avLst/>
              <a:gdLst/>
              <a:ahLst/>
              <a:cxnLst/>
              <a:rect l="0" t="0" r="0" b="0"/>
              <a:pathLst>
                <a:path w="451357" h="618351">
                  <a:moveTo>
                    <a:pt x="105057" y="98101"/>
                  </a:moveTo>
                  <a:lnTo>
                    <a:pt x="53522" y="135188"/>
                  </a:lnTo>
                  <a:lnTo>
                    <a:pt x="17816" y="193341"/>
                  </a:lnTo>
                  <a:lnTo>
                    <a:pt x="5638" y="225756"/>
                  </a:lnTo>
                  <a:lnTo>
                    <a:pt x="931" y="278038"/>
                  </a:lnTo>
                  <a:lnTo>
                    <a:pt x="0" y="339015"/>
                  </a:lnTo>
                  <a:lnTo>
                    <a:pt x="11255" y="401878"/>
                  </a:lnTo>
                  <a:lnTo>
                    <a:pt x="27974" y="455866"/>
                  </a:lnTo>
                  <a:lnTo>
                    <a:pt x="51001" y="508686"/>
                  </a:lnTo>
                  <a:lnTo>
                    <a:pt x="105139" y="571609"/>
                  </a:lnTo>
                  <a:lnTo>
                    <a:pt x="138738" y="599905"/>
                  </a:lnTo>
                  <a:lnTo>
                    <a:pt x="161751" y="607734"/>
                  </a:lnTo>
                  <a:lnTo>
                    <a:pt x="214652" y="618350"/>
                  </a:lnTo>
                  <a:lnTo>
                    <a:pt x="250614" y="617107"/>
                  </a:lnTo>
                  <a:lnTo>
                    <a:pt x="269575" y="609140"/>
                  </a:lnTo>
                  <a:lnTo>
                    <a:pt x="328005" y="564580"/>
                  </a:lnTo>
                  <a:lnTo>
                    <a:pt x="389125" y="508701"/>
                  </a:lnTo>
                  <a:lnTo>
                    <a:pt x="402104" y="493500"/>
                  </a:lnTo>
                  <a:lnTo>
                    <a:pt x="434747" y="434602"/>
                  </a:lnTo>
                  <a:lnTo>
                    <a:pt x="446719" y="402136"/>
                  </a:lnTo>
                  <a:lnTo>
                    <a:pt x="451356" y="346717"/>
                  </a:lnTo>
                  <a:lnTo>
                    <a:pt x="446682" y="285381"/>
                  </a:lnTo>
                  <a:lnTo>
                    <a:pt x="431137" y="225536"/>
                  </a:lnTo>
                  <a:lnTo>
                    <a:pt x="412683" y="170774"/>
                  </a:lnTo>
                  <a:lnTo>
                    <a:pt x="388394" y="124501"/>
                  </a:lnTo>
                  <a:lnTo>
                    <a:pt x="340139" y="61273"/>
                  </a:lnTo>
                  <a:lnTo>
                    <a:pt x="292486" y="17539"/>
                  </a:lnTo>
                  <a:lnTo>
                    <a:pt x="256777" y="1961"/>
                  </a:lnTo>
                  <a:lnTo>
                    <a:pt x="233319" y="0"/>
                  </a:lnTo>
                  <a:lnTo>
                    <a:pt x="200382" y="2354"/>
                  </a:lnTo>
                  <a:lnTo>
                    <a:pt x="168228" y="3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772600" y="4066716"/>
              <a:ext cx="354328" cy="468366"/>
            </a:xfrm>
            <a:custGeom>
              <a:avLst/>
              <a:gdLst/>
              <a:ahLst/>
              <a:cxnLst/>
              <a:rect l="0" t="0" r="0" b="0"/>
              <a:pathLst>
                <a:path w="354328" h="468366">
                  <a:moveTo>
                    <a:pt x="134301" y="7812"/>
                  </a:moveTo>
                  <a:lnTo>
                    <a:pt x="111945" y="7812"/>
                  </a:lnTo>
                  <a:lnTo>
                    <a:pt x="81274" y="18991"/>
                  </a:lnTo>
                  <a:lnTo>
                    <a:pt x="55549" y="37121"/>
                  </a:lnTo>
                  <a:lnTo>
                    <a:pt x="38698" y="62899"/>
                  </a:lnTo>
                  <a:lnTo>
                    <a:pt x="18839" y="116539"/>
                  </a:lnTo>
                  <a:lnTo>
                    <a:pt x="4519" y="175518"/>
                  </a:lnTo>
                  <a:lnTo>
                    <a:pt x="0" y="233918"/>
                  </a:lnTo>
                  <a:lnTo>
                    <a:pt x="12269" y="291355"/>
                  </a:lnTo>
                  <a:lnTo>
                    <a:pt x="29122" y="344628"/>
                  </a:lnTo>
                  <a:lnTo>
                    <a:pt x="37252" y="364568"/>
                  </a:lnTo>
                  <a:lnTo>
                    <a:pt x="68243" y="403764"/>
                  </a:lnTo>
                  <a:lnTo>
                    <a:pt x="124444" y="446445"/>
                  </a:lnTo>
                  <a:lnTo>
                    <a:pt x="155557" y="461951"/>
                  </a:lnTo>
                  <a:lnTo>
                    <a:pt x="192592" y="468365"/>
                  </a:lnTo>
                  <a:lnTo>
                    <a:pt x="233202" y="464676"/>
                  </a:lnTo>
                  <a:lnTo>
                    <a:pt x="269280" y="450585"/>
                  </a:lnTo>
                  <a:lnTo>
                    <a:pt x="296608" y="431592"/>
                  </a:lnTo>
                  <a:lnTo>
                    <a:pt x="313933" y="405558"/>
                  </a:lnTo>
                  <a:lnTo>
                    <a:pt x="343190" y="344519"/>
                  </a:lnTo>
                  <a:lnTo>
                    <a:pt x="351782" y="301899"/>
                  </a:lnTo>
                  <a:lnTo>
                    <a:pt x="354327" y="252227"/>
                  </a:lnTo>
                  <a:lnTo>
                    <a:pt x="346782" y="198681"/>
                  </a:lnTo>
                  <a:lnTo>
                    <a:pt x="334027" y="144257"/>
                  </a:lnTo>
                  <a:lnTo>
                    <a:pt x="320602" y="105562"/>
                  </a:lnTo>
                  <a:lnTo>
                    <a:pt x="295103" y="66635"/>
                  </a:lnTo>
                  <a:lnTo>
                    <a:pt x="238914" y="22085"/>
                  </a:lnTo>
                  <a:lnTo>
                    <a:pt x="207802" y="6452"/>
                  </a:lnTo>
                  <a:lnTo>
                    <a:pt x="165179" y="0"/>
                  </a:lnTo>
                  <a:lnTo>
                    <a:pt x="144905" y="1610"/>
                  </a:lnTo>
                  <a:lnTo>
                    <a:pt x="123773" y="7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913116" y="4021886"/>
              <a:ext cx="630945" cy="562680"/>
            </a:xfrm>
            <a:custGeom>
              <a:avLst/>
              <a:gdLst/>
              <a:ahLst/>
              <a:cxnLst/>
              <a:rect l="0" t="0" r="0" b="0"/>
              <a:pathLst>
                <a:path w="630945" h="562680">
                  <a:moveTo>
                    <a:pt x="362490" y="63171"/>
                  </a:moveTo>
                  <a:lnTo>
                    <a:pt x="351312" y="46403"/>
                  </a:lnTo>
                  <a:lnTo>
                    <a:pt x="336465" y="35052"/>
                  </a:lnTo>
                  <a:lnTo>
                    <a:pt x="316998" y="27276"/>
                  </a:lnTo>
                  <a:lnTo>
                    <a:pt x="280901" y="24069"/>
                  </a:lnTo>
                  <a:lnTo>
                    <a:pt x="225967" y="35953"/>
                  </a:lnTo>
                  <a:lnTo>
                    <a:pt x="162478" y="56227"/>
                  </a:lnTo>
                  <a:lnTo>
                    <a:pt x="99281" y="91870"/>
                  </a:lnTo>
                  <a:lnTo>
                    <a:pt x="49755" y="137877"/>
                  </a:lnTo>
                  <a:lnTo>
                    <a:pt x="29621" y="168754"/>
                  </a:lnTo>
                  <a:lnTo>
                    <a:pt x="8563" y="229543"/>
                  </a:lnTo>
                  <a:lnTo>
                    <a:pt x="0" y="269484"/>
                  </a:lnTo>
                  <a:lnTo>
                    <a:pt x="9284" y="331412"/>
                  </a:lnTo>
                  <a:lnTo>
                    <a:pt x="22316" y="385175"/>
                  </a:lnTo>
                  <a:lnTo>
                    <a:pt x="33840" y="418672"/>
                  </a:lnTo>
                  <a:lnTo>
                    <a:pt x="52723" y="443935"/>
                  </a:lnTo>
                  <a:lnTo>
                    <a:pt x="112357" y="494735"/>
                  </a:lnTo>
                  <a:lnTo>
                    <a:pt x="152424" y="517305"/>
                  </a:lnTo>
                  <a:lnTo>
                    <a:pt x="207748" y="536677"/>
                  </a:lnTo>
                  <a:lnTo>
                    <a:pt x="261344" y="550936"/>
                  </a:lnTo>
                  <a:lnTo>
                    <a:pt x="316991" y="562679"/>
                  </a:lnTo>
                  <a:lnTo>
                    <a:pt x="369923" y="556159"/>
                  </a:lnTo>
                  <a:lnTo>
                    <a:pt x="432490" y="532983"/>
                  </a:lnTo>
                  <a:lnTo>
                    <a:pt x="488345" y="507199"/>
                  </a:lnTo>
                  <a:lnTo>
                    <a:pt x="529680" y="472064"/>
                  </a:lnTo>
                  <a:lnTo>
                    <a:pt x="568922" y="415324"/>
                  </a:lnTo>
                  <a:lnTo>
                    <a:pt x="604563" y="355470"/>
                  </a:lnTo>
                  <a:lnTo>
                    <a:pt x="616307" y="328782"/>
                  </a:lnTo>
                  <a:lnTo>
                    <a:pt x="626966" y="276641"/>
                  </a:lnTo>
                  <a:lnTo>
                    <a:pt x="630944" y="252803"/>
                  </a:lnTo>
                  <a:lnTo>
                    <a:pt x="621035" y="191146"/>
                  </a:lnTo>
                  <a:lnTo>
                    <a:pt x="601373" y="137086"/>
                  </a:lnTo>
                  <a:lnTo>
                    <a:pt x="575923" y="100388"/>
                  </a:lnTo>
                  <a:lnTo>
                    <a:pt x="519745" y="56338"/>
                  </a:lnTo>
                  <a:lnTo>
                    <a:pt x="469765" y="36518"/>
                  </a:lnTo>
                  <a:lnTo>
                    <a:pt x="406484" y="17735"/>
                  </a:lnTo>
                  <a:lnTo>
                    <a:pt x="354456" y="10782"/>
                  </a:lnTo>
                  <a:lnTo>
                    <a:pt x="2993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401891" y="4221927"/>
            <a:ext cx="2061778" cy="460669"/>
            <a:chOff x="401891" y="4221927"/>
            <a:chExt cx="2061778" cy="460669"/>
          </a:xfrm>
        </p:grpSpPr>
        <p:sp>
          <p:nvSpPr>
            <p:cNvPr id="187" name="Freeform 186"/>
            <p:cNvSpPr/>
            <p:nvPr/>
          </p:nvSpPr>
          <p:spPr>
            <a:xfrm>
              <a:off x="492856" y="4330008"/>
              <a:ext cx="184056" cy="252934"/>
            </a:xfrm>
            <a:custGeom>
              <a:avLst/>
              <a:gdLst/>
              <a:ahLst/>
              <a:cxnLst/>
              <a:rect l="0" t="0" r="0" b="0"/>
              <a:pathLst>
                <a:path w="184056" h="252934">
                  <a:moveTo>
                    <a:pt x="44097" y="18261"/>
                  </a:moveTo>
                  <a:lnTo>
                    <a:pt x="28456" y="36242"/>
                  </a:lnTo>
                  <a:lnTo>
                    <a:pt x="3664" y="76824"/>
                  </a:lnTo>
                  <a:lnTo>
                    <a:pt x="764" y="78360"/>
                  </a:lnTo>
                  <a:lnTo>
                    <a:pt x="0" y="75875"/>
                  </a:lnTo>
                  <a:lnTo>
                    <a:pt x="7180" y="46669"/>
                  </a:lnTo>
                  <a:lnTo>
                    <a:pt x="22110" y="22909"/>
                  </a:lnTo>
                  <a:lnTo>
                    <a:pt x="37835" y="11358"/>
                  </a:lnTo>
                  <a:lnTo>
                    <a:pt x="57691" y="3495"/>
                  </a:lnTo>
                  <a:lnTo>
                    <a:pt x="82114" y="0"/>
                  </a:lnTo>
                  <a:lnTo>
                    <a:pt x="102328" y="4686"/>
                  </a:lnTo>
                  <a:lnTo>
                    <a:pt x="110993" y="9211"/>
                  </a:lnTo>
                  <a:lnTo>
                    <a:pt x="123742" y="23597"/>
                  </a:lnTo>
                  <a:lnTo>
                    <a:pt x="132137" y="42859"/>
                  </a:lnTo>
                  <a:lnTo>
                    <a:pt x="135868" y="67018"/>
                  </a:lnTo>
                  <a:lnTo>
                    <a:pt x="131288" y="87114"/>
                  </a:lnTo>
                  <a:lnTo>
                    <a:pt x="120283" y="103845"/>
                  </a:lnTo>
                  <a:lnTo>
                    <a:pt x="103694" y="119079"/>
                  </a:lnTo>
                  <a:lnTo>
                    <a:pt x="95526" y="121738"/>
                  </a:lnTo>
                  <a:lnTo>
                    <a:pt x="87742" y="121171"/>
                  </a:lnTo>
                  <a:lnTo>
                    <a:pt x="80213" y="118453"/>
                  </a:lnTo>
                  <a:lnTo>
                    <a:pt x="77533" y="114302"/>
                  </a:lnTo>
                  <a:lnTo>
                    <a:pt x="78086" y="109195"/>
                  </a:lnTo>
                  <a:lnTo>
                    <a:pt x="80794" y="103450"/>
                  </a:lnTo>
                  <a:lnTo>
                    <a:pt x="87279" y="100790"/>
                  </a:lnTo>
                  <a:lnTo>
                    <a:pt x="106963" y="100954"/>
                  </a:lnTo>
                  <a:lnTo>
                    <a:pt x="138763" y="113213"/>
                  </a:lnTo>
                  <a:lnTo>
                    <a:pt x="164823" y="137252"/>
                  </a:lnTo>
                  <a:lnTo>
                    <a:pt x="181773" y="172190"/>
                  </a:lnTo>
                  <a:lnTo>
                    <a:pt x="184055" y="195469"/>
                  </a:lnTo>
                  <a:lnTo>
                    <a:pt x="180000" y="216343"/>
                  </a:lnTo>
                  <a:lnTo>
                    <a:pt x="170399" y="233419"/>
                  </a:lnTo>
                  <a:lnTo>
                    <a:pt x="155213" y="245688"/>
                  </a:lnTo>
                  <a:lnTo>
                    <a:pt x="146250" y="250598"/>
                  </a:lnTo>
                  <a:lnTo>
                    <a:pt x="123814" y="252933"/>
                  </a:lnTo>
                  <a:lnTo>
                    <a:pt x="76871" y="244900"/>
                  </a:lnTo>
                  <a:lnTo>
                    <a:pt x="44097" y="228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01891" y="4255947"/>
              <a:ext cx="426769" cy="407541"/>
            </a:xfrm>
            <a:custGeom>
              <a:avLst/>
              <a:gdLst/>
              <a:ahLst/>
              <a:cxnLst/>
              <a:rect l="0" t="0" r="0" b="0"/>
              <a:pathLst>
                <a:path w="426769" h="407541">
                  <a:moveTo>
                    <a:pt x="282461" y="18623"/>
                  </a:moveTo>
                  <a:lnTo>
                    <a:pt x="227416" y="1834"/>
                  </a:lnTo>
                  <a:lnTo>
                    <a:pt x="189462" y="0"/>
                  </a:lnTo>
                  <a:lnTo>
                    <a:pt x="126382" y="12386"/>
                  </a:lnTo>
                  <a:lnTo>
                    <a:pt x="93496" y="27953"/>
                  </a:lnTo>
                  <a:lnTo>
                    <a:pt x="67114" y="52973"/>
                  </a:lnTo>
                  <a:lnTo>
                    <a:pt x="22955" y="113622"/>
                  </a:lnTo>
                  <a:lnTo>
                    <a:pt x="7348" y="150626"/>
                  </a:lnTo>
                  <a:lnTo>
                    <a:pt x="0" y="205051"/>
                  </a:lnTo>
                  <a:lnTo>
                    <a:pt x="1668" y="257742"/>
                  </a:lnTo>
                  <a:lnTo>
                    <a:pt x="17367" y="313021"/>
                  </a:lnTo>
                  <a:lnTo>
                    <a:pt x="35978" y="343718"/>
                  </a:lnTo>
                  <a:lnTo>
                    <a:pt x="63200" y="366981"/>
                  </a:lnTo>
                  <a:lnTo>
                    <a:pt x="119836" y="389826"/>
                  </a:lnTo>
                  <a:lnTo>
                    <a:pt x="179677" y="404952"/>
                  </a:lnTo>
                  <a:lnTo>
                    <a:pt x="233822" y="407540"/>
                  </a:lnTo>
                  <a:lnTo>
                    <a:pt x="275588" y="402399"/>
                  </a:lnTo>
                  <a:lnTo>
                    <a:pt x="334198" y="378488"/>
                  </a:lnTo>
                  <a:lnTo>
                    <a:pt x="355758" y="368076"/>
                  </a:lnTo>
                  <a:lnTo>
                    <a:pt x="386457" y="341313"/>
                  </a:lnTo>
                  <a:lnTo>
                    <a:pt x="415264" y="294060"/>
                  </a:lnTo>
                  <a:lnTo>
                    <a:pt x="423373" y="270891"/>
                  </a:lnTo>
                  <a:lnTo>
                    <a:pt x="426768" y="231539"/>
                  </a:lnTo>
                  <a:lnTo>
                    <a:pt x="419715" y="190244"/>
                  </a:lnTo>
                  <a:lnTo>
                    <a:pt x="402157" y="150712"/>
                  </a:lnTo>
                  <a:lnTo>
                    <a:pt x="365376" y="115207"/>
                  </a:lnTo>
                  <a:lnTo>
                    <a:pt x="324316" y="91253"/>
                  </a:lnTo>
                  <a:lnTo>
                    <a:pt x="287323" y="79007"/>
                  </a:lnTo>
                  <a:lnTo>
                    <a:pt x="263565" y="77826"/>
                  </a:lnTo>
                  <a:lnTo>
                    <a:pt x="229818" y="81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58093" y="4325021"/>
              <a:ext cx="273742" cy="275933"/>
            </a:xfrm>
            <a:custGeom>
              <a:avLst/>
              <a:gdLst/>
              <a:ahLst/>
              <a:cxnLst/>
              <a:rect l="0" t="0" r="0" b="0"/>
              <a:pathLst>
                <a:path w="273742" h="275933">
                  <a:moveTo>
                    <a:pt x="0" y="275932"/>
                  </a:moveTo>
                  <a:lnTo>
                    <a:pt x="8333" y="227001"/>
                  </a:lnTo>
                  <a:lnTo>
                    <a:pt x="15684" y="167871"/>
                  </a:lnTo>
                  <a:lnTo>
                    <a:pt x="21165" y="112300"/>
                  </a:lnTo>
                  <a:lnTo>
                    <a:pt x="29982" y="49880"/>
                  </a:lnTo>
                  <a:lnTo>
                    <a:pt x="36699" y="14371"/>
                  </a:lnTo>
                  <a:lnTo>
                    <a:pt x="40844" y="9141"/>
                  </a:lnTo>
                  <a:lnTo>
                    <a:pt x="45946" y="7995"/>
                  </a:lnTo>
                  <a:lnTo>
                    <a:pt x="51688" y="9570"/>
                  </a:lnTo>
                  <a:lnTo>
                    <a:pt x="64306" y="23798"/>
                  </a:lnTo>
                  <a:lnTo>
                    <a:pt x="105385" y="86467"/>
                  </a:lnTo>
                  <a:lnTo>
                    <a:pt x="112370" y="96980"/>
                  </a:lnTo>
                  <a:lnTo>
                    <a:pt x="121707" y="103988"/>
                  </a:lnTo>
                  <a:lnTo>
                    <a:pt x="144559" y="111775"/>
                  </a:lnTo>
                  <a:lnTo>
                    <a:pt x="154864" y="110342"/>
                  </a:lnTo>
                  <a:lnTo>
                    <a:pt x="172554" y="99391"/>
                  </a:lnTo>
                  <a:lnTo>
                    <a:pt x="185095" y="79706"/>
                  </a:lnTo>
                  <a:lnTo>
                    <a:pt x="213714" y="23751"/>
                  </a:lnTo>
                  <a:lnTo>
                    <a:pt x="222886" y="2414"/>
                  </a:lnTo>
                  <a:lnTo>
                    <a:pt x="225799" y="0"/>
                  </a:lnTo>
                  <a:lnTo>
                    <a:pt x="227742" y="3070"/>
                  </a:lnTo>
                  <a:lnTo>
                    <a:pt x="231115" y="61448"/>
                  </a:lnTo>
                  <a:lnTo>
                    <a:pt x="234645" y="114805"/>
                  </a:lnTo>
                  <a:lnTo>
                    <a:pt x="246261" y="165076"/>
                  </a:lnTo>
                  <a:lnTo>
                    <a:pt x="253755" y="217726"/>
                  </a:lnTo>
                  <a:lnTo>
                    <a:pt x="273741" y="254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321001" y="4421969"/>
              <a:ext cx="108663" cy="147177"/>
            </a:xfrm>
            <a:custGeom>
              <a:avLst/>
              <a:gdLst/>
              <a:ahLst/>
              <a:cxnLst/>
              <a:rect l="0" t="0" r="0" b="0"/>
              <a:pathLst>
                <a:path w="108663" h="147177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8412" y="122244"/>
                  </a:lnTo>
                  <a:lnTo>
                    <a:pt x="22052" y="140508"/>
                  </a:lnTo>
                  <a:lnTo>
                    <a:pt x="31772" y="145145"/>
                  </a:lnTo>
                  <a:lnTo>
                    <a:pt x="55051" y="147176"/>
                  </a:lnTo>
                  <a:lnTo>
                    <a:pt x="64300" y="143741"/>
                  </a:lnTo>
                  <a:lnTo>
                    <a:pt x="77696" y="130565"/>
                  </a:lnTo>
                  <a:lnTo>
                    <a:pt x="103407" y="73146"/>
                  </a:lnTo>
                  <a:lnTo>
                    <a:pt x="108662" y="36360"/>
                  </a:lnTo>
                  <a:lnTo>
                    <a:pt x="106771" y="18890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516537" y="4295626"/>
              <a:ext cx="20624" cy="284271"/>
            </a:xfrm>
            <a:custGeom>
              <a:avLst/>
              <a:gdLst/>
              <a:ahLst/>
              <a:cxnLst/>
              <a:rect l="0" t="0" r="0" b="0"/>
              <a:pathLst>
                <a:path w="20624" h="284271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6888" y="145290"/>
                  </a:lnTo>
                  <a:lnTo>
                    <a:pt x="12581" y="205301"/>
                  </a:lnTo>
                  <a:lnTo>
                    <a:pt x="19564" y="266245"/>
                  </a:lnTo>
                  <a:lnTo>
                    <a:pt x="2062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737202" y="4274570"/>
              <a:ext cx="15619" cy="273742"/>
            </a:xfrm>
            <a:custGeom>
              <a:avLst/>
              <a:gdLst/>
              <a:ahLst/>
              <a:cxnLst/>
              <a:rect l="0" t="0" r="0" b="0"/>
              <a:pathLst>
                <a:path w="15619" h="273742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60786"/>
                  </a:lnTo>
                  <a:lnTo>
                    <a:pt x="15618" y="210224"/>
                  </a:lnTo>
                  <a:lnTo>
                    <a:pt x="11880" y="254479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674031" y="4411440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7" y="3119"/>
                  </a:lnTo>
                  <a:lnTo>
                    <a:pt x="42063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905658" y="442196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54144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884601" y="4348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027023" y="4357619"/>
              <a:ext cx="123903" cy="324977"/>
            </a:xfrm>
            <a:custGeom>
              <a:avLst/>
              <a:gdLst/>
              <a:ahLst/>
              <a:cxnLst/>
              <a:rect l="0" t="0" r="0" b="0"/>
              <a:pathLst>
                <a:path w="123903" h="324977">
                  <a:moveTo>
                    <a:pt x="15505" y="127521"/>
                  </a:moveTo>
                  <a:lnTo>
                    <a:pt x="30159" y="186137"/>
                  </a:lnTo>
                  <a:lnTo>
                    <a:pt x="36467" y="247547"/>
                  </a:lnTo>
                  <a:lnTo>
                    <a:pt x="44646" y="305951"/>
                  </a:lnTo>
                  <a:lnTo>
                    <a:pt x="44834" y="324976"/>
                  </a:lnTo>
                  <a:lnTo>
                    <a:pt x="43247" y="323498"/>
                  </a:lnTo>
                  <a:lnTo>
                    <a:pt x="39533" y="309378"/>
                  </a:lnTo>
                  <a:lnTo>
                    <a:pt x="31364" y="248883"/>
                  </a:lnTo>
                  <a:lnTo>
                    <a:pt x="18403" y="188303"/>
                  </a:lnTo>
                  <a:lnTo>
                    <a:pt x="10488" y="134068"/>
                  </a:lnTo>
                  <a:lnTo>
                    <a:pt x="0" y="86700"/>
                  </a:lnTo>
                  <a:lnTo>
                    <a:pt x="4090" y="27345"/>
                  </a:lnTo>
                  <a:lnTo>
                    <a:pt x="7895" y="17453"/>
                  </a:lnTo>
                  <a:lnTo>
                    <a:pt x="21482" y="3343"/>
                  </a:lnTo>
                  <a:lnTo>
                    <a:pt x="30018" y="282"/>
                  </a:lnTo>
                  <a:lnTo>
                    <a:pt x="48862" y="0"/>
                  </a:lnTo>
                  <a:lnTo>
                    <a:pt x="79201" y="12008"/>
                  </a:lnTo>
                  <a:lnTo>
                    <a:pt x="104828" y="35973"/>
                  </a:lnTo>
                  <a:lnTo>
                    <a:pt x="121650" y="65300"/>
                  </a:lnTo>
                  <a:lnTo>
                    <a:pt x="123902" y="88949"/>
                  </a:lnTo>
                  <a:lnTo>
                    <a:pt x="119833" y="112717"/>
                  </a:lnTo>
                  <a:lnTo>
                    <a:pt x="110226" y="131080"/>
                  </a:lnTo>
                  <a:lnTo>
                    <a:pt x="102049" y="136912"/>
                  </a:lnTo>
                  <a:lnTo>
                    <a:pt x="64662" y="146273"/>
                  </a:lnTo>
                  <a:lnTo>
                    <a:pt x="47091" y="148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253098" y="4221927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7236" y="216571"/>
                  </a:lnTo>
                  <a:lnTo>
                    <a:pt x="9878" y="264181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347855" y="4390383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9575" y="24047"/>
                  </a:lnTo>
                  <a:lnTo>
                    <a:pt x="26364" y="44300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400497" y="4327212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63171" y="0"/>
                  </a:moveTo>
                  <a:lnTo>
                    <a:pt x="48517" y="60731"/>
                  </a:lnTo>
                  <a:lnTo>
                    <a:pt x="34973" y="122827"/>
                  </a:lnTo>
                  <a:lnTo>
                    <a:pt x="24530" y="174174"/>
                  </a:lnTo>
                  <a:lnTo>
                    <a:pt x="14027" y="234491"/>
                  </a:lnTo>
                  <a:lnTo>
                    <a:pt x="4676" y="29551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239114" y="5158963"/>
            <a:ext cx="3864619" cy="791187"/>
            <a:chOff x="3239114" y="5158963"/>
            <a:chExt cx="3864619" cy="791187"/>
          </a:xfrm>
        </p:grpSpPr>
        <p:sp>
          <p:nvSpPr>
            <p:cNvPr id="201" name="Freeform 200"/>
            <p:cNvSpPr/>
            <p:nvPr/>
          </p:nvSpPr>
          <p:spPr>
            <a:xfrm>
              <a:off x="3239114" y="5503378"/>
              <a:ext cx="308990" cy="446772"/>
            </a:xfrm>
            <a:custGeom>
              <a:avLst/>
              <a:gdLst/>
              <a:ahLst/>
              <a:cxnLst/>
              <a:rect l="0" t="0" r="0" b="0"/>
              <a:pathLst>
                <a:path w="308990" h="446772">
                  <a:moveTo>
                    <a:pt x="45777" y="55668"/>
                  </a:moveTo>
                  <a:lnTo>
                    <a:pt x="34324" y="112932"/>
                  </a:lnTo>
                  <a:lnTo>
                    <a:pt x="21327" y="156083"/>
                  </a:lnTo>
                  <a:lnTo>
                    <a:pt x="15439" y="168235"/>
                  </a:lnTo>
                  <a:lnTo>
                    <a:pt x="10344" y="171657"/>
                  </a:lnTo>
                  <a:lnTo>
                    <a:pt x="5777" y="169259"/>
                  </a:lnTo>
                  <a:lnTo>
                    <a:pt x="1563" y="162981"/>
                  </a:lnTo>
                  <a:lnTo>
                    <a:pt x="0" y="140408"/>
                  </a:lnTo>
                  <a:lnTo>
                    <a:pt x="8817" y="97934"/>
                  </a:lnTo>
                  <a:lnTo>
                    <a:pt x="26247" y="61952"/>
                  </a:lnTo>
                  <a:lnTo>
                    <a:pt x="53097" y="28834"/>
                  </a:lnTo>
                  <a:lnTo>
                    <a:pt x="79531" y="12493"/>
                  </a:lnTo>
                  <a:lnTo>
                    <a:pt x="109590" y="242"/>
                  </a:lnTo>
                  <a:lnTo>
                    <a:pt x="118735" y="0"/>
                  </a:lnTo>
                  <a:lnTo>
                    <a:pt x="135135" y="5970"/>
                  </a:lnTo>
                  <a:lnTo>
                    <a:pt x="163110" y="28075"/>
                  </a:lnTo>
                  <a:lnTo>
                    <a:pt x="182448" y="56851"/>
                  </a:lnTo>
                  <a:lnTo>
                    <a:pt x="206888" y="118943"/>
                  </a:lnTo>
                  <a:lnTo>
                    <a:pt x="220017" y="165653"/>
                  </a:lnTo>
                  <a:lnTo>
                    <a:pt x="223356" y="224997"/>
                  </a:lnTo>
                  <a:lnTo>
                    <a:pt x="223175" y="287554"/>
                  </a:lnTo>
                  <a:lnTo>
                    <a:pt x="216232" y="347033"/>
                  </a:lnTo>
                  <a:lnTo>
                    <a:pt x="204427" y="389613"/>
                  </a:lnTo>
                  <a:lnTo>
                    <a:pt x="188818" y="417388"/>
                  </a:lnTo>
                  <a:lnTo>
                    <a:pt x="167062" y="435971"/>
                  </a:lnTo>
                  <a:lnTo>
                    <a:pt x="154710" y="442564"/>
                  </a:lnTo>
                  <a:lnTo>
                    <a:pt x="125387" y="446771"/>
                  </a:lnTo>
                  <a:lnTo>
                    <a:pt x="95197" y="443571"/>
                  </a:lnTo>
                  <a:lnTo>
                    <a:pt x="59640" y="428616"/>
                  </a:lnTo>
                  <a:lnTo>
                    <a:pt x="33767" y="408197"/>
                  </a:lnTo>
                  <a:lnTo>
                    <a:pt x="18602" y="390163"/>
                  </a:lnTo>
                  <a:lnTo>
                    <a:pt x="14792" y="380440"/>
                  </a:lnTo>
                  <a:lnTo>
                    <a:pt x="13678" y="360278"/>
                  </a:lnTo>
                  <a:lnTo>
                    <a:pt x="25218" y="329197"/>
                  </a:lnTo>
                  <a:lnTo>
                    <a:pt x="33240" y="322248"/>
                  </a:lnTo>
                  <a:lnTo>
                    <a:pt x="54633" y="314528"/>
                  </a:lnTo>
                  <a:lnTo>
                    <a:pt x="112560" y="317978"/>
                  </a:lnTo>
                  <a:lnTo>
                    <a:pt x="166463" y="333044"/>
                  </a:lnTo>
                  <a:lnTo>
                    <a:pt x="221564" y="352614"/>
                  </a:lnTo>
                  <a:lnTo>
                    <a:pt x="282197" y="363011"/>
                  </a:lnTo>
                  <a:lnTo>
                    <a:pt x="308989" y="371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695502" y="5643274"/>
              <a:ext cx="84229" cy="200043"/>
            </a:xfrm>
            <a:custGeom>
              <a:avLst/>
              <a:gdLst/>
              <a:ahLst/>
              <a:cxnLst/>
              <a:rect l="0" t="0" r="0" b="0"/>
              <a:pathLst>
                <a:path w="84229" h="200043">
                  <a:moveTo>
                    <a:pt x="84228" y="0"/>
                  </a:moveTo>
                  <a:lnTo>
                    <a:pt x="69574" y="58617"/>
                  </a:lnTo>
                  <a:lnTo>
                    <a:pt x="48795" y="111621"/>
                  </a:lnTo>
                  <a:lnTo>
                    <a:pt x="29093" y="15398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674445" y="5601160"/>
              <a:ext cx="168457" cy="200043"/>
            </a:xfrm>
            <a:custGeom>
              <a:avLst/>
              <a:gdLst/>
              <a:ahLst/>
              <a:cxnLst/>
              <a:rect l="0" t="0" r="0" b="0"/>
              <a:pathLst>
                <a:path w="168457" h="200043">
                  <a:moveTo>
                    <a:pt x="168456" y="200042"/>
                  </a:moveTo>
                  <a:lnTo>
                    <a:pt x="125304" y="140101"/>
                  </a:lnTo>
                  <a:lnTo>
                    <a:pt x="80936" y="84603"/>
                  </a:lnTo>
                  <a:lnTo>
                    <a:pt x="23265" y="234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011357" y="5551105"/>
              <a:ext cx="331109" cy="330103"/>
            </a:xfrm>
            <a:custGeom>
              <a:avLst/>
              <a:gdLst/>
              <a:ahLst/>
              <a:cxnLst/>
              <a:rect l="0" t="0" r="0" b="0"/>
              <a:pathLst>
                <a:path w="331109" h="330103">
                  <a:moveTo>
                    <a:pt x="0" y="50055"/>
                  </a:moveTo>
                  <a:lnTo>
                    <a:pt x="19151" y="33244"/>
                  </a:lnTo>
                  <a:lnTo>
                    <a:pt x="73218" y="6146"/>
                  </a:lnTo>
                  <a:lnTo>
                    <a:pt x="110732" y="0"/>
                  </a:lnTo>
                  <a:lnTo>
                    <a:pt x="151483" y="3769"/>
                  </a:lnTo>
                  <a:lnTo>
                    <a:pt x="173001" y="15445"/>
                  </a:lnTo>
                  <a:lnTo>
                    <a:pt x="189193" y="32334"/>
                  </a:lnTo>
                  <a:lnTo>
                    <a:pt x="200290" y="51538"/>
                  </a:lnTo>
                  <a:lnTo>
                    <a:pt x="207524" y="93259"/>
                  </a:lnTo>
                  <a:lnTo>
                    <a:pt x="202977" y="116440"/>
                  </a:lnTo>
                  <a:lnTo>
                    <a:pt x="180994" y="155975"/>
                  </a:lnTo>
                  <a:lnTo>
                    <a:pt x="177985" y="159273"/>
                  </a:lnTo>
                  <a:lnTo>
                    <a:pt x="177148" y="157962"/>
                  </a:lnTo>
                  <a:lnTo>
                    <a:pt x="177760" y="153579"/>
                  </a:lnTo>
                  <a:lnTo>
                    <a:pt x="181678" y="149487"/>
                  </a:lnTo>
                  <a:lnTo>
                    <a:pt x="195390" y="141821"/>
                  </a:lnTo>
                  <a:lnTo>
                    <a:pt x="213182" y="140753"/>
                  </a:lnTo>
                  <a:lnTo>
                    <a:pt x="232788" y="145348"/>
                  </a:lnTo>
                  <a:lnTo>
                    <a:pt x="290012" y="179472"/>
                  </a:lnTo>
                  <a:lnTo>
                    <a:pt x="319376" y="208894"/>
                  </a:lnTo>
                  <a:lnTo>
                    <a:pt x="329118" y="235684"/>
                  </a:lnTo>
                  <a:lnTo>
                    <a:pt x="331108" y="263578"/>
                  </a:lnTo>
                  <a:lnTo>
                    <a:pt x="324194" y="283775"/>
                  </a:lnTo>
                  <a:lnTo>
                    <a:pt x="307083" y="300550"/>
                  </a:lnTo>
                  <a:lnTo>
                    <a:pt x="282711" y="314635"/>
                  </a:lnTo>
                  <a:lnTo>
                    <a:pt x="236104" y="327971"/>
                  </a:lnTo>
                  <a:lnTo>
                    <a:pt x="186420" y="330102"/>
                  </a:lnTo>
                  <a:lnTo>
                    <a:pt x="133357" y="317286"/>
                  </a:lnTo>
                  <a:lnTo>
                    <a:pt x="105285" y="313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537782" y="5601160"/>
              <a:ext cx="115815" cy="200043"/>
            </a:xfrm>
            <a:custGeom>
              <a:avLst/>
              <a:gdLst/>
              <a:ahLst/>
              <a:cxnLst/>
              <a:rect l="0" t="0" r="0" b="0"/>
              <a:pathLst>
                <a:path w="115815" h="200043">
                  <a:moveTo>
                    <a:pt x="115814" y="0"/>
                  </a:moveTo>
                  <a:lnTo>
                    <a:pt x="80916" y="58617"/>
                  </a:lnTo>
                  <a:lnTo>
                    <a:pt x="57101" y="111621"/>
                  </a:lnTo>
                  <a:lnTo>
                    <a:pt x="24229" y="16790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516725" y="5601160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189513"/>
                  </a:moveTo>
                  <a:lnTo>
                    <a:pt x="124134" y="134468"/>
                  </a:lnTo>
                  <a:lnTo>
                    <a:pt x="73409" y="75001"/>
                  </a:lnTo>
                  <a:lnTo>
                    <a:pt x="10728" y="192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896820" y="5507867"/>
              <a:ext cx="343619" cy="372307"/>
            </a:xfrm>
            <a:custGeom>
              <a:avLst/>
              <a:gdLst/>
              <a:ahLst/>
              <a:cxnLst/>
              <a:rect l="0" t="0" r="0" b="0"/>
              <a:pathLst>
                <a:path w="343619" h="372307">
                  <a:moveTo>
                    <a:pt x="198972" y="9066"/>
                  </a:moveTo>
                  <a:lnTo>
                    <a:pt x="150042" y="9066"/>
                  </a:lnTo>
                  <a:lnTo>
                    <a:pt x="90911" y="3476"/>
                  </a:lnTo>
                  <a:lnTo>
                    <a:pt x="48281" y="0"/>
                  </a:lnTo>
                  <a:lnTo>
                    <a:pt x="26324" y="5426"/>
                  </a:lnTo>
                  <a:lnTo>
                    <a:pt x="17193" y="10149"/>
                  </a:lnTo>
                  <a:lnTo>
                    <a:pt x="11106" y="17977"/>
                  </a:lnTo>
                  <a:lnTo>
                    <a:pt x="4342" y="39152"/>
                  </a:lnTo>
                  <a:lnTo>
                    <a:pt x="0" y="92044"/>
                  </a:lnTo>
                  <a:lnTo>
                    <a:pt x="1587" y="137117"/>
                  </a:lnTo>
                  <a:lnTo>
                    <a:pt x="10250" y="158004"/>
                  </a:lnTo>
                  <a:lnTo>
                    <a:pt x="15836" y="161000"/>
                  </a:lnTo>
                  <a:lnTo>
                    <a:pt x="21899" y="159488"/>
                  </a:lnTo>
                  <a:lnTo>
                    <a:pt x="44731" y="146832"/>
                  </a:lnTo>
                  <a:lnTo>
                    <a:pt x="102578" y="129676"/>
                  </a:lnTo>
                  <a:lnTo>
                    <a:pt x="142205" y="127470"/>
                  </a:lnTo>
                  <a:lnTo>
                    <a:pt x="204019" y="139720"/>
                  </a:lnTo>
                  <a:lnTo>
                    <a:pt x="261421" y="159690"/>
                  </a:lnTo>
                  <a:lnTo>
                    <a:pt x="306285" y="191984"/>
                  </a:lnTo>
                  <a:lnTo>
                    <a:pt x="327215" y="213912"/>
                  </a:lnTo>
                  <a:lnTo>
                    <a:pt x="337077" y="232300"/>
                  </a:lnTo>
                  <a:lnTo>
                    <a:pt x="343618" y="267971"/>
                  </a:lnTo>
                  <a:lnTo>
                    <a:pt x="339966" y="302588"/>
                  </a:lnTo>
                  <a:lnTo>
                    <a:pt x="325886" y="335071"/>
                  </a:lnTo>
                  <a:lnTo>
                    <a:pt x="301307" y="361333"/>
                  </a:lnTo>
                  <a:lnTo>
                    <a:pt x="275650" y="370349"/>
                  </a:lnTo>
                  <a:lnTo>
                    <a:pt x="225201" y="372306"/>
                  </a:lnTo>
                  <a:lnTo>
                    <a:pt x="168920" y="365477"/>
                  </a:lnTo>
                  <a:lnTo>
                    <a:pt x="127677" y="359164"/>
                  </a:lnTo>
                  <a:lnTo>
                    <a:pt x="104216" y="356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527461" y="555904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0"/>
                  </a:lnTo>
                  <a:lnTo>
                    <a:pt x="71089" y="8406"/>
                  </a:lnTo>
                  <a:lnTo>
                    <a:pt x="16122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506404" y="563274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7277" y="11178"/>
                  </a:lnTo>
                  <a:lnTo>
                    <a:pt x="107323" y="27511"/>
                  </a:lnTo>
                  <a:lnTo>
                    <a:pt x="44249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976668" y="5435005"/>
              <a:ext cx="357861" cy="350163"/>
            </a:xfrm>
            <a:custGeom>
              <a:avLst/>
              <a:gdLst/>
              <a:ahLst/>
              <a:cxnLst/>
              <a:rect l="0" t="0" r="0" b="0"/>
              <a:pathLst>
                <a:path w="357861" h="350163">
                  <a:moveTo>
                    <a:pt x="87746" y="8228"/>
                  </a:moveTo>
                  <a:lnTo>
                    <a:pt x="39871" y="54009"/>
                  </a:lnTo>
                  <a:lnTo>
                    <a:pt x="1751" y="115191"/>
                  </a:lnTo>
                  <a:lnTo>
                    <a:pt x="0" y="116972"/>
                  </a:lnTo>
                  <a:lnTo>
                    <a:pt x="1175" y="106471"/>
                  </a:lnTo>
                  <a:lnTo>
                    <a:pt x="8716" y="92446"/>
                  </a:lnTo>
                  <a:lnTo>
                    <a:pt x="49208" y="42007"/>
                  </a:lnTo>
                  <a:lnTo>
                    <a:pt x="78277" y="22526"/>
                  </a:lnTo>
                  <a:lnTo>
                    <a:pt x="125130" y="5463"/>
                  </a:lnTo>
                  <a:lnTo>
                    <a:pt x="165633" y="0"/>
                  </a:lnTo>
                  <a:lnTo>
                    <a:pt x="190213" y="4961"/>
                  </a:lnTo>
                  <a:lnTo>
                    <a:pt x="201681" y="9559"/>
                  </a:lnTo>
                  <a:lnTo>
                    <a:pt x="217542" y="24027"/>
                  </a:lnTo>
                  <a:lnTo>
                    <a:pt x="223410" y="32799"/>
                  </a:lnTo>
                  <a:lnTo>
                    <a:pt x="231668" y="67501"/>
                  </a:lnTo>
                  <a:lnTo>
                    <a:pt x="227361" y="87604"/>
                  </a:lnTo>
                  <a:lnTo>
                    <a:pt x="205531" y="125162"/>
                  </a:lnTo>
                  <a:lnTo>
                    <a:pt x="189228" y="139357"/>
                  </a:lnTo>
                  <a:lnTo>
                    <a:pt x="150166" y="158002"/>
                  </a:lnTo>
                  <a:lnTo>
                    <a:pt x="145737" y="157211"/>
                  </a:lnTo>
                  <a:lnTo>
                    <a:pt x="145124" y="153173"/>
                  </a:lnTo>
                  <a:lnTo>
                    <a:pt x="147055" y="146972"/>
                  </a:lnTo>
                  <a:lnTo>
                    <a:pt x="158559" y="136963"/>
                  </a:lnTo>
                  <a:lnTo>
                    <a:pt x="166541" y="132655"/>
                  </a:lnTo>
                  <a:lnTo>
                    <a:pt x="184767" y="130989"/>
                  </a:lnTo>
                  <a:lnTo>
                    <a:pt x="242679" y="142504"/>
                  </a:lnTo>
                  <a:lnTo>
                    <a:pt x="275202" y="153558"/>
                  </a:lnTo>
                  <a:lnTo>
                    <a:pt x="326309" y="189944"/>
                  </a:lnTo>
                  <a:lnTo>
                    <a:pt x="343123" y="212603"/>
                  </a:lnTo>
                  <a:lnTo>
                    <a:pt x="353325" y="238271"/>
                  </a:lnTo>
                  <a:lnTo>
                    <a:pt x="357860" y="265278"/>
                  </a:lnTo>
                  <a:lnTo>
                    <a:pt x="350516" y="292878"/>
                  </a:lnTo>
                  <a:lnTo>
                    <a:pt x="334384" y="318403"/>
                  </a:lnTo>
                  <a:lnTo>
                    <a:pt x="311617" y="337546"/>
                  </a:lnTo>
                  <a:lnTo>
                    <a:pt x="282780" y="347614"/>
                  </a:lnTo>
                  <a:lnTo>
                    <a:pt x="227423" y="350162"/>
                  </a:lnTo>
                  <a:lnTo>
                    <a:pt x="171636" y="343508"/>
                  </a:lnTo>
                  <a:lnTo>
                    <a:pt x="110167" y="330779"/>
                  </a:lnTo>
                  <a:lnTo>
                    <a:pt x="53437" y="308298"/>
                  </a:lnTo>
                  <a:lnTo>
                    <a:pt x="35104" y="303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435844" y="5453761"/>
              <a:ext cx="413605" cy="313955"/>
            </a:xfrm>
            <a:custGeom>
              <a:avLst/>
              <a:gdLst/>
              <a:ahLst/>
              <a:cxnLst/>
              <a:rect l="0" t="0" r="0" b="0"/>
              <a:pathLst>
                <a:path w="413605" h="313955">
                  <a:moveTo>
                    <a:pt x="218166" y="52643"/>
                  </a:moveTo>
                  <a:lnTo>
                    <a:pt x="206988" y="35875"/>
                  </a:lnTo>
                  <a:lnTo>
                    <a:pt x="197846" y="30936"/>
                  </a:lnTo>
                  <a:lnTo>
                    <a:pt x="172090" y="25448"/>
                  </a:lnTo>
                  <a:lnTo>
                    <a:pt x="130295" y="27947"/>
                  </a:lnTo>
                  <a:lnTo>
                    <a:pt x="88275" y="41686"/>
                  </a:lnTo>
                  <a:lnTo>
                    <a:pt x="51778" y="66164"/>
                  </a:lnTo>
                  <a:lnTo>
                    <a:pt x="24326" y="95644"/>
                  </a:lnTo>
                  <a:lnTo>
                    <a:pt x="6964" y="132194"/>
                  </a:lnTo>
                  <a:lnTo>
                    <a:pt x="0" y="178249"/>
                  </a:lnTo>
                  <a:lnTo>
                    <a:pt x="3525" y="223351"/>
                  </a:lnTo>
                  <a:lnTo>
                    <a:pt x="12026" y="245886"/>
                  </a:lnTo>
                  <a:lnTo>
                    <a:pt x="36547" y="279418"/>
                  </a:lnTo>
                  <a:lnTo>
                    <a:pt x="62578" y="301419"/>
                  </a:lnTo>
                  <a:lnTo>
                    <a:pt x="88574" y="309439"/>
                  </a:lnTo>
                  <a:lnTo>
                    <a:pt x="136095" y="313954"/>
                  </a:lnTo>
                  <a:lnTo>
                    <a:pt x="187219" y="312173"/>
                  </a:lnTo>
                  <a:lnTo>
                    <a:pt x="239412" y="304236"/>
                  </a:lnTo>
                  <a:lnTo>
                    <a:pt x="288802" y="291356"/>
                  </a:lnTo>
                  <a:lnTo>
                    <a:pt x="326833" y="272721"/>
                  </a:lnTo>
                  <a:lnTo>
                    <a:pt x="382604" y="228937"/>
                  </a:lnTo>
                  <a:lnTo>
                    <a:pt x="400824" y="204305"/>
                  </a:lnTo>
                  <a:lnTo>
                    <a:pt x="410482" y="177760"/>
                  </a:lnTo>
                  <a:lnTo>
                    <a:pt x="413604" y="150365"/>
                  </a:lnTo>
                  <a:lnTo>
                    <a:pt x="411092" y="122591"/>
                  </a:lnTo>
                  <a:lnTo>
                    <a:pt x="399837" y="97769"/>
                  </a:lnTo>
                  <a:lnTo>
                    <a:pt x="373771" y="67184"/>
                  </a:lnTo>
                  <a:lnTo>
                    <a:pt x="327932" y="35888"/>
                  </a:lnTo>
                  <a:lnTo>
                    <a:pt x="271399" y="11558"/>
                  </a:lnTo>
                  <a:lnTo>
                    <a:pt x="2286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919279" y="5158963"/>
              <a:ext cx="1184454" cy="715756"/>
            </a:xfrm>
            <a:custGeom>
              <a:avLst/>
              <a:gdLst/>
              <a:ahLst/>
              <a:cxnLst/>
              <a:rect l="0" t="0" r="0" b="0"/>
              <a:pathLst>
                <a:path w="1184454" h="715756">
                  <a:moveTo>
                    <a:pt x="840016" y="147399"/>
                  </a:moveTo>
                  <a:lnTo>
                    <a:pt x="785872" y="127613"/>
                  </a:lnTo>
                  <a:lnTo>
                    <a:pt x="730925" y="106966"/>
                  </a:lnTo>
                  <a:lnTo>
                    <a:pt x="675011" y="95999"/>
                  </a:lnTo>
                  <a:lnTo>
                    <a:pt x="618906" y="83781"/>
                  </a:lnTo>
                  <a:lnTo>
                    <a:pt x="562764" y="75691"/>
                  </a:lnTo>
                  <a:lnTo>
                    <a:pt x="506613" y="74093"/>
                  </a:lnTo>
                  <a:lnTo>
                    <a:pt x="447342" y="73778"/>
                  </a:lnTo>
                  <a:lnTo>
                    <a:pt x="385245" y="73716"/>
                  </a:lnTo>
                  <a:lnTo>
                    <a:pt x="327919" y="82108"/>
                  </a:lnTo>
                  <a:lnTo>
                    <a:pt x="271534" y="95031"/>
                  </a:lnTo>
                  <a:lnTo>
                    <a:pt x="215337" y="108849"/>
                  </a:lnTo>
                  <a:lnTo>
                    <a:pt x="156590" y="134683"/>
                  </a:lnTo>
                  <a:lnTo>
                    <a:pt x="127472" y="149871"/>
                  </a:lnTo>
                  <a:lnTo>
                    <a:pt x="104027" y="172308"/>
                  </a:lnTo>
                  <a:lnTo>
                    <a:pt x="46909" y="234876"/>
                  </a:lnTo>
                  <a:lnTo>
                    <a:pt x="26994" y="257287"/>
                  </a:lnTo>
                  <a:lnTo>
                    <a:pt x="5373" y="305933"/>
                  </a:lnTo>
                  <a:lnTo>
                    <a:pt x="0" y="348270"/>
                  </a:lnTo>
                  <a:lnTo>
                    <a:pt x="3996" y="397859"/>
                  </a:lnTo>
                  <a:lnTo>
                    <a:pt x="18178" y="449597"/>
                  </a:lnTo>
                  <a:lnTo>
                    <a:pt x="51167" y="508737"/>
                  </a:lnTo>
                  <a:lnTo>
                    <a:pt x="88625" y="553096"/>
                  </a:lnTo>
                  <a:lnTo>
                    <a:pt x="145720" y="587427"/>
                  </a:lnTo>
                  <a:lnTo>
                    <a:pt x="200974" y="621358"/>
                  </a:lnTo>
                  <a:lnTo>
                    <a:pt x="254561" y="643703"/>
                  </a:lnTo>
                  <a:lnTo>
                    <a:pt x="310206" y="666618"/>
                  </a:lnTo>
                  <a:lnTo>
                    <a:pt x="369378" y="683622"/>
                  </a:lnTo>
                  <a:lnTo>
                    <a:pt x="431456" y="698246"/>
                  </a:lnTo>
                  <a:lnTo>
                    <a:pt x="480185" y="708876"/>
                  </a:lnTo>
                  <a:lnTo>
                    <a:pt x="531668" y="713846"/>
                  </a:lnTo>
                  <a:lnTo>
                    <a:pt x="583968" y="715318"/>
                  </a:lnTo>
                  <a:lnTo>
                    <a:pt x="636508" y="715755"/>
                  </a:lnTo>
                  <a:lnTo>
                    <a:pt x="689120" y="710295"/>
                  </a:lnTo>
                  <a:lnTo>
                    <a:pt x="741753" y="701268"/>
                  </a:lnTo>
                  <a:lnTo>
                    <a:pt x="794394" y="691184"/>
                  </a:lnTo>
                  <a:lnTo>
                    <a:pt x="857347" y="670061"/>
                  </a:lnTo>
                  <a:lnTo>
                    <a:pt x="906502" y="656071"/>
                  </a:lnTo>
                  <a:lnTo>
                    <a:pt x="962507" y="630976"/>
                  </a:lnTo>
                  <a:lnTo>
                    <a:pt x="1025729" y="589283"/>
                  </a:lnTo>
                  <a:lnTo>
                    <a:pt x="1081671" y="545824"/>
                  </a:lnTo>
                  <a:lnTo>
                    <a:pt x="1139710" y="493231"/>
                  </a:lnTo>
                  <a:lnTo>
                    <a:pt x="1173529" y="433652"/>
                  </a:lnTo>
                  <a:lnTo>
                    <a:pt x="1181266" y="406814"/>
                  </a:lnTo>
                  <a:lnTo>
                    <a:pt x="1184453" y="350345"/>
                  </a:lnTo>
                  <a:lnTo>
                    <a:pt x="1177338" y="308137"/>
                  </a:lnTo>
                  <a:lnTo>
                    <a:pt x="1154565" y="252546"/>
                  </a:lnTo>
                  <a:lnTo>
                    <a:pt x="1131307" y="213649"/>
                  </a:lnTo>
                  <a:lnTo>
                    <a:pt x="1080540" y="152267"/>
                  </a:lnTo>
                  <a:lnTo>
                    <a:pt x="1025394" y="114349"/>
                  </a:lnTo>
                  <a:lnTo>
                    <a:pt x="975662" y="83794"/>
                  </a:lnTo>
                  <a:lnTo>
                    <a:pt x="923881" y="55634"/>
                  </a:lnTo>
                  <a:lnTo>
                    <a:pt x="868374" y="35592"/>
                  </a:lnTo>
                  <a:lnTo>
                    <a:pt x="826884" y="26348"/>
                  </a:lnTo>
                  <a:lnTo>
                    <a:pt x="781147" y="18339"/>
                  </a:lnTo>
                  <a:lnTo>
                    <a:pt x="733524" y="10881"/>
                  </a:lnTo>
                  <a:lnTo>
                    <a:pt x="682511" y="3224"/>
                  </a:lnTo>
                  <a:lnTo>
                    <a:pt x="6610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621595" y="181716"/>
            <a:ext cx="3474406" cy="776378"/>
            <a:chOff x="2621595" y="181716"/>
            <a:chExt cx="3474406" cy="776378"/>
          </a:xfrm>
        </p:grpSpPr>
        <p:sp>
          <p:nvSpPr>
            <p:cNvPr id="2" name="Freeform 1"/>
            <p:cNvSpPr/>
            <p:nvPr/>
          </p:nvSpPr>
          <p:spPr>
            <a:xfrm>
              <a:off x="2621595" y="273740"/>
              <a:ext cx="31587" cy="684354"/>
            </a:xfrm>
            <a:custGeom>
              <a:avLst/>
              <a:gdLst/>
              <a:ahLst/>
              <a:cxnLst/>
              <a:rect l="0" t="0" r="0" b="0"/>
              <a:pathLst>
                <a:path w="31587" h="684354">
                  <a:moveTo>
                    <a:pt x="31586" y="0"/>
                  </a:moveTo>
                  <a:lnTo>
                    <a:pt x="20408" y="11179"/>
                  </a:lnTo>
                  <a:lnTo>
                    <a:pt x="14919" y="32265"/>
                  </a:lnTo>
                  <a:lnTo>
                    <a:pt x="5807" y="93461"/>
                  </a:lnTo>
                  <a:lnTo>
                    <a:pt x="1721" y="138957"/>
                  </a:lnTo>
                  <a:lnTo>
                    <a:pt x="510" y="198840"/>
                  </a:lnTo>
                  <a:lnTo>
                    <a:pt x="5741" y="251678"/>
                  </a:lnTo>
                  <a:lnTo>
                    <a:pt x="9583" y="311454"/>
                  </a:lnTo>
                  <a:lnTo>
                    <a:pt x="10342" y="371441"/>
                  </a:lnTo>
                  <a:lnTo>
                    <a:pt x="10492" y="433680"/>
                  </a:lnTo>
                  <a:lnTo>
                    <a:pt x="10522" y="491034"/>
                  </a:lnTo>
                  <a:lnTo>
                    <a:pt x="10528" y="553663"/>
                  </a:lnTo>
                  <a:lnTo>
                    <a:pt x="4940" y="616164"/>
                  </a:lnTo>
                  <a:lnTo>
                    <a:pt x="651" y="672138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98643" y="181716"/>
              <a:ext cx="312549" cy="699238"/>
            </a:xfrm>
            <a:custGeom>
              <a:avLst/>
              <a:gdLst/>
              <a:ahLst/>
              <a:cxnLst/>
              <a:rect l="0" t="0" r="0" b="0"/>
              <a:pathLst>
                <a:path w="312549" h="699238">
                  <a:moveTo>
                    <a:pt x="312548" y="155195"/>
                  </a:moveTo>
                  <a:lnTo>
                    <a:pt x="269887" y="204096"/>
                  </a:lnTo>
                  <a:lnTo>
                    <a:pt x="243673" y="259988"/>
                  </a:lnTo>
                  <a:lnTo>
                    <a:pt x="222341" y="308736"/>
                  </a:lnTo>
                  <a:lnTo>
                    <a:pt x="196203" y="362819"/>
                  </a:lnTo>
                  <a:lnTo>
                    <a:pt x="179776" y="414533"/>
                  </a:lnTo>
                  <a:lnTo>
                    <a:pt x="156128" y="470540"/>
                  </a:lnTo>
                  <a:lnTo>
                    <a:pt x="134225" y="523626"/>
                  </a:lnTo>
                  <a:lnTo>
                    <a:pt x="112565" y="586858"/>
                  </a:lnTo>
                  <a:lnTo>
                    <a:pt x="98481" y="634566"/>
                  </a:lnTo>
                  <a:lnTo>
                    <a:pt x="99122" y="669628"/>
                  </a:lnTo>
                  <a:lnTo>
                    <a:pt x="103584" y="678305"/>
                  </a:lnTo>
                  <a:lnTo>
                    <a:pt x="117900" y="691065"/>
                  </a:lnTo>
                  <a:lnTo>
                    <a:pt x="156868" y="699237"/>
                  </a:lnTo>
                  <a:lnTo>
                    <a:pt x="185645" y="691789"/>
                  </a:lnTo>
                  <a:lnTo>
                    <a:pt x="225035" y="667866"/>
                  </a:lnTo>
                  <a:lnTo>
                    <a:pt x="246747" y="647431"/>
                  </a:lnTo>
                  <a:lnTo>
                    <a:pt x="279750" y="596185"/>
                  </a:lnTo>
                  <a:lnTo>
                    <a:pt x="287173" y="582549"/>
                  </a:lnTo>
                  <a:lnTo>
                    <a:pt x="292302" y="554921"/>
                  </a:lnTo>
                  <a:lnTo>
                    <a:pt x="286062" y="499056"/>
                  </a:lnTo>
                  <a:lnTo>
                    <a:pt x="256754" y="442960"/>
                  </a:lnTo>
                  <a:lnTo>
                    <a:pt x="212437" y="383961"/>
                  </a:lnTo>
                  <a:lnTo>
                    <a:pt x="163216" y="338054"/>
                  </a:lnTo>
                  <a:lnTo>
                    <a:pt x="108182" y="301280"/>
                  </a:lnTo>
                  <a:lnTo>
                    <a:pt x="46588" y="246544"/>
                  </a:lnTo>
                  <a:lnTo>
                    <a:pt x="19276" y="216187"/>
                  </a:lnTo>
                  <a:lnTo>
                    <a:pt x="3904" y="178076"/>
                  </a:lnTo>
                  <a:lnTo>
                    <a:pt x="0" y="135979"/>
                  </a:lnTo>
                  <a:lnTo>
                    <a:pt x="6902" y="89320"/>
                  </a:lnTo>
                  <a:lnTo>
                    <a:pt x="23245" y="53399"/>
                  </a:lnTo>
                  <a:lnTo>
                    <a:pt x="36180" y="35473"/>
                  </a:lnTo>
                  <a:lnTo>
                    <a:pt x="55967" y="22827"/>
                  </a:lnTo>
                  <a:lnTo>
                    <a:pt x="113164" y="2540"/>
                  </a:lnTo>
                  <a:lnTo>
                    <a:pt x="152346" y="0"/>
                  </a:lnTo>
                  <a:lnTo>
                    <a:pt x="193591" y="7306"/>
                  </a:lnTo>
                  <a:lnTo>
                    <a:pt x="233108" y="24939"/>
                  </a:lnTo>
                  <a:lnTo>
                    <a:pt x="282490" y="73671"/>
                  </a:lnTo>
                  <a:lnTo>
                    <a:pt x="302020" y="102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12326" y="578409"/>
              <a:ext cx="299032" cy="273950"/>
            </a:xfrm>
            <a:custGeom>
              <a:avLst/>
              <a:gdLst/>
              <a:ahLst/>
              <a:cxnLst/>
              <a:rect l="0" t="0" r="0" b="0"/>
              <a:pathLst>
                <a:path w="299032" h="273950">
                  <a:moveTo>
                    <a:pt x="204275" y="148057"/>
                  </a:moveTo>
                  <a:lnTo>
                    <a:pt x="198686" y="89440"/>
                  </a:lnTo>
                  <a:lnTo>
                    <a:pt x="171491" y="32843"/>
                  </a:lnTo>
                  <a:lnTo>
                    <a:pt x="156949" y="13793"/>
                  </a:lnTo>
                  <a:lnTo>
                    <a:pt x="138787" y="1426"/>
                  </a:lnTo>
                  <a:lnTo>
                    <a:pt x="129031" y="0"/>
                  </a:lnTo>
                  <a:lnTo>
                    <a:pt x="108832" y="4655"/>
                  </a:lnTo>
                  <a:lnTo>
                    <a:pt x="68438" y="26707"/>
                  </a:lnTo>
                  <a:lnTo>
                    <a:pt x="44184" y="49060"/>
                  </a:lnTo>
                  <a:lnTo>
                    <a:pt x="23349" y="84279"/>
                  </a:lnTo>
                  <a:lnTo>
                    <a:pt x="5237" y="138102"/>
                  </a:lnTo>
                  <a:lnTo>
                    <a:pt x="0" y="165859"/>
                  </a:lnTo>
                  <a:lnTo>
                    <a:pt x="6170" y="221807"/>
                  </a:lnTo>
                  <a:lnTo>
                    <a:pt x="9034" y="235828"/>
                  </a:lnTo>
                  <a:lnTo>
                    <a:pt x="21575" y="257646"/>
                  </a:lnTo>
                  <a:lnTo>
                    <a:pt x="29832" y="266740"/>
                  </a:lnTo>
                  <a:lnTo>
                    <a:pt x="38847" y="271633"/>
                  </a:lnTo>
                  <a:lnTo>
                    <a:pt x="58222" y="273949"/>
                  </a:lnTo>
                  <a:lnTo>
                    <a:pt x="67132" y="270590"/>
                  </a:lnTo>
                  <a:lnTo>
                    <a:pt x="118762" y="227733"/>
                  </a:lnTo>
                  <a:lnTo>
                    <a:pt x="154629" y="168714"/>
                  </a:lnTo>
                  <a:lnTo>
                    <a:pt x="175669" y="116419"/>
                  </a:lnTo>
                  <a:lnTo>
                    <a:pt x="179355" y="112927"/>
                  </a:lnTo>
                  <a:lnTo>
                    <a:pt x="182982" y="114108"/>
                  </a:lnTo>
                  <a:lnTo>
                    <a:pt x="186570" y="118405"/>
                  </a:lnTo>
                  <a:lnTo>
                    <a:pt x="199040" y="173773"/>
                  </a:lnTo>
                  <a:lnTo>
                    <a:pt x="236325" y="221241"/>
                  </a:lnTo>
                  <a:lnTo>
                    <a:pt x="251275" y="234396"/>
                  </a:lnTo>
                  <a:lnTo>
                    <a:pt x="283229" y="249253"/>
                  </a:lnTo>
                  <a:lnTo>
                    <a:pt x="299031" y="253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05768" y="587678"/>
              <a:ext cx="247746" cy="223017"/>
            </a:xfrm>
            <a:custGeom>
              <a:avLst/>
              <a:gdLst/>
              <a:ahLst/>
              <a:cxnLst/>
              <a:rect l="0" t="0" r="0" b="0"/>
              <a:pathLst>
                <a:path w="247746" h="223017">
                  <a:moveTo>
                    <a:pt x="5589" y="75617"/>
                  </a:moveTo>
                  <a:lnTo>
                    <a:pt x="0" y="92384"/>
                  </a:lnTo>
                  <a:lnTo>
                    <a:pt x="2114" y="125169"/>
                  </a:lnTo>
                  <a:lnTo>
                    <a:pt x="13308" y="178168"/>
                  </a:lnTo>
                  <a:lnTo>
                    <a:pt x="21004" y="210378"/>
                  </a:lnTo>
                  <a:lnTo>
                    <a:pt x="17430" y="180962"/>
                  </a:lnTo>
                  <a:lnTo>
                    <a:pt x="21966" y="119172"/>
                  </a:lnTo>
                  <a:lnTo>
                    <a:pt x="30849" y="67985"/>
                  </a:lnTo>
                  <a:lnTo>
                    <a:pt x="46479" y="26952"/>
                  </a:lnTo>
                  <a:lnTo>
                    <a:pt x="62367" y="9924"/>
                  </a:lnTo>
                  <a:lnTo>
                    <a:pt x="71517" y="3746"/>
                  </a:lnTo>
                  <a:lnTo>
                    <a:pt x="91042" y="0"/>
                  </a:lnTo>
                  <a:lnTo>
                    <a:pt x="132173" y="7128"/>
                  </a:lnTo>
                  <a:lnTo>
                    <a:pt x="149976" y="19441"/>
                  </a:lnTo>
                  <a:lnTo>
                    <a:pt x="194838" y="71017"/>
                  </a:lnTo>
                  <a:lnTo>
                    <a:pt x="217537" y="122411"/>
                  </a:lnTo>
                  <a:lnTo>
                    <a:pt x="233286" y="176454"/>
                  </a:lnTo>
                  <a:lnTo>
                    <a:pt x="247745" y="223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50953" y="367802"/>
              <a:ext cx="207887" cy="478717"/>
            </a:xfrm>
            <a:custGeom>
              <a:avLst/>
              <a:gdLst/>
              <a:ahLst/>
              <a:cxnLst/>
              <a:rect l="0" t="0" r="0" b="0"/>
              <a:pathLst>
                <a:path w="207887" h="478717">
                  <a:moveTo>
                    <a:pt x="134187" y="369192"/>
                  </a:moveTo>
                  <a:lnTo>
                    <a:pt x="131067" y="326501"/>
                  </a:lnTo>
                  <a:lnTo>
                    <a:pt x="115058" y="274360"/>
                  </a:lnTo>
                  <a:lnTo>
                    <a:pt x="103848" y="253345"/>
                  </a:lnTo>
                  <a:lnTo>
                    <a:pt x="87947" y="238546"/>
                  </a:lnTo>
                  <a:lnTo>
                    <a:pt x="78794" y="232962"/>
                  </a:lnTo>
                  <a:lnTo>
                    <a:pt x="70352" y="231579"/>
                  </a:lnTo>
                  <a:lnTo>
                    <a:pt x="62384" y="232996"/>
                  </a:lnTo>
                  <a:lnTo>
                    <a:pt x="47292" y="240810"/>
                  </a:lnTo>
                  <a:lnTo>
                    <a:pt x="32786" y="252082"/>
                  </a:lnTo>
                  <a:lnTo>
                    <a:pt x="21659" y="271130"/>
                  </a:lnTo>
                  <a:lnTo>
                    <a:pt x="4984" y="321486"/>
                  </a:lnTo>
                  <a:lnTo>
                    <a:pt x="0" y="375323"/>
                  </a:lnTo>
                  <a:lnTo>
                    <a:pt x="12170" y="431784"/>
                  </a:lnTo>
                  <a:lnTo>
                    <a:pt x="27713" y="463777"/>
                  </a:lnTo>
                  <a:lnTo>
                    <a:pt x="36298" y="470853"/>
                  </a:lnTo>
                  <a:lnTo>
                    <a:pt x="58315" y="478716"/>
                  </a:lnTo>
                  <a:lnTo>
                    <a:pt x="68398" y="478473"/>
                  </a:lnTo>
                  <a:lnTo>
                    <a:pt x="85840" y="471964"/>
                  </a:lnTo>
                  <a:lnTo>
                    <a:pt x="101391" y="455033"/>
                  </a:lnTo>
                  <a:lnTo>
                    <a:pt x="130438" y="406036"/>
                  </a:lnTo>
                  <a:lnTo>
                    <a:pt x="151470" y="342891"/>
                  </a:lnTo>
                  <a:lnTo>
                    <a:pt x="167903" y="290300"/>
                  </a:lnTo>
                  <a:lnTo>
                    <a:pt x="174982" y="234293"/>
                  </a:lnTo>
                  <a:lnTo>
                    <a:pt x="184142" y="172790"/>
                  </a:lnTo>
                  <a:lnTo>
                    <a:pt x="186033" y="117587"/>
                  </a:lnTo>
                  <a:lnTo>
                    <a:pt x="183474" y="64185"/>
                  </a:lnTo>
                  <a:lnTo>
                    <a:pt x="172128" y="4917"/>
                  </a:lnTo>
                  <a:lnTo>
                    <a:pt x="168840" y="0"/>
                  </a:lnTo>
                  <a:lnTo>
                    <a:pt x="165477" y="232"/>
                  </a:lnTo>
                  <a:lnTo>
                    <a:pt x="162066" y="3896"/>
                  </a:lnTo>
                  <a:lnTo>
                    <a:pt x="151676" y="25820"/>
                  </a:lnTo>
                  <a:lnTo>
                    <a:pt x="146090" y="82650"/>
                  </a:lnTo>
                  <a:lnTo>
                    <a:pt x="146293" y="138842"/>
                  </a:lnTo>
                  <a:lnTo>
                    <a:pt x="153241" y="190716"/>
                  </a:lnTo>
                  <a:lnTo>
                    <a:pt x="166070" y="247110"/>
                  </a:lnTo>
                  <a:lnTo>
                    <a:pt x="176389" y="296755"/>
                  </a:lnTo>
                  <a:lnTo>
                    <a:pt x="186855" y="345390"/>
                  </a:lnTo>
                  <a:lnTo>
                    <a:pt x="200873" y="403745"/>
                  </a:lnTo>
                  <a:lnTo>
                    <a:pt x="207886" y="432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16850" y="252595"/>
              <a:ext cx="400075" cy="652856"/>
            </a:xfrm>
            <a:custGeom>
              <a:avLst/>
              <a:gdLst/>
              <a:ahLst/>
              <a:cxnLst/>
              <a:rect l="0" t="0" r="0" b="0"/>
              <a:pathLst>
                <a:path w="400075" h="652856">
                  <a:moveTo>
                    <a:pt x="0" y="21145"/>
                  </a:moveTo>
                  <a:lnTo>
                    <a:pt x="57264" y="29479"/>
                  </a:lnTo>
                  <a:lnTo>
                    <a:pt x="118156" y="31240"/>
                  </a:lnTo>
                  <a:lnTo>
                    <a:pt x="166680" y="31545"/>
                  </a:lnTo>
                  <a:lnTo>
                    <a:pt x="225903" y="30479"/>
                  </a:lnTo>
                  <a:lnTo>
                    <a:pt x="289104" y="17016"/>
                  </a:lnTo>
                  <a:lnTo>
                    <a:pt x="343022" y="9541"/>
                  </a:lnTo>
                  <a:lnTo>
                    <a:pt x="366534" y="0"/>
                  </a:lnTo>
                  <a:lnTo>
                    <a:pt x="376547" y="30"/>
                  </a:lnTo>
                  <a:lnTo>
                    <a:pt x="385562" y="3559"/>
                  </a:lnTo>
                  <a:lnTo>
                    <a:pt x="393911" y="9421"/>
                  </a:lnTo>
                  <a:lnTo>
                    <a:pt x="398308" y="18009"/>
                  </a:lnTo>
                  <a:lnTo>
                    <a:pt x="400074" y="40028"/>
                  </a:lnTo>
                  <a:lnTo>
                    <a:pt x="384440" y="98358"/>
                  </a:lnTo>
                  <a:lnTo>
                    <a:pt x="365753" y="155460"/>
                  </a:lnTo>
                  <a:lnTo>
                    <a:pt x="349746" y="206782"/>
                  </a:lnTo>
                  <a:lnTo>
                    <a:pt x="333857" y="260455"/>
                  </a:lnTo>
                  <a:lnTo>
                    <a:pt x="320624" y="313258"/>
                  </a:lnTo>
                  <a:lnTo>
                    <a:pt x="310557" y="368749"/>
                  </a:lnTo>
                  <a:lnTo>
                    <a:pt x="299467" y="410748"/>
                  </a:lnTo>
                  <a:lnTo>
                    <a:pt x="290131" y="466861"/>
                  </a:lnTo>
                  <a:lnTo>
                    <a:pt x="273588" y="525590"/>
                  </a:lnTo>
                  <a:lnTo>
                    <a:pt x="255003" y="579034"/>
                  </a:lnTo>
                  <a:lnTo>
                    <a:pt x="226751" y="638807"/>
                  </a:lnTo>
                  <a:lnTo>
                    <a:pt x="221098" y="652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679915" y="245050"/>
              <a:ext cx="416086" cy="599926"/>
            </a:xfrm>
            <a:custGeom>
              <a:avLst/>
              <a:gdLst/>
              <a:ahLst/>
              <a:cxnLst/>
              <a:rect l="0" t="0" r="0" b="0"/>
              <a:pathLst>
                <a:path w="416086" h="599926">
                  <a:moveTo>
                    <a:pt x="16002" y="49747"/>
                  </a:moveTo>
                  <a:lnTo>
                    <a:pt x="77113" y="15001"/>
                  </a:lnTo>
                  <a:lnTo>
                    <a:pt x="111318" y="2927"/>
                  </a:lnTo>
                  <a:lnTo>
                    <a:pt x="150569" y="0"/>
                  </a:lnTo>
                  <a:lnTo>
                    <a:pt x="205753" y="8899"/>
                  </a:lnTo>
                  <a:lnTo>
                    <a:pt x="232527" y="17554"/>
                  </a:lnTo>
                  <a:lnTo>
                    <a:pt x="283551" y="55993"/>
                  </a:lnTo>
                  <a:lnTo>
                    <a:pt x="312610" y="100331"/>
                  </a:lnTo>
                  <a:lnTo>
                    <a:pt x="330828" y="156575"/>
                  </a:lnTo>
                  <a:lnTo>
                    <a:pt x="335841" y="218661"/>
                  </a:lnTo>
                  <a:lnTo>
                    <a:pt x="333037" y="275271"/>
                  </a:lnTo>
                  <a:lnTo>
                    <a:pt x="326501" y="330732"/>
                  </a:lnTo>
                  <a:lnTo>
                    <a:pt x="305539" y="389953"/>
                  </a:lnTo>
                  <a:lnTo>
                    <a:pt x="277553" y="448878"/>
                  </a:lnTo>
                  <a:lnTo>
                    <a:pt x="240156" y="503853"/>
                  </a:lnTo>
                  <a:lnTo>
                    <a:pt x="189110" y="559465"/>
                  </a:lnTo>
                  <a:lnTo>
                    <a:pt x="153601" y="585650"/>
                  </a:lnTo>
                  <a:lnTo>
                    <a:pt x="127070" y="597152"/>
                  </a:lnTo>
                  <a:lnTo>
                    <a:pt x="102800" y="599925"/>
                  </a:lnTo>
                  <a:lnTo>
                    <a:pt x="80315" y="596087"/>
                  </a:lnTo>
                  <a:lnTo>
                    <a:pt x="58624" y="586583"/>
                  </a:lnTo>
                  <a:lnTo>
                    <a:pt x="32270" y="562489"/>
                  </a:lnTo>
                  <a:lnTo>
                    <a:pt x="9643" y="533124"/>
                  </a:lnTo>
                  <a:lnTo>
                    <a:pt x="1478" y="506347"/>
                  </a:lnTo>
                  <a:lnTo>
                    <a:pt x="0" y="461507"/>
                  </a:lnTo>
                  <a:lnTo>
                    <a:pt x="5380" y="433963"/>
                  </a:lnTo>
                  <a:lnTo>
                    <a:pt x="15571" y="410023"/>
                  </a:lnTo>
                  <a:lnTo>
                    <a:pt x="31018" y="393924"/>
                  </a:lnTo>
                  <a:lnTo>
                    <a:pt x="51921" y="382869"/>
                  </a:lnTo>
                  <a:lnTo>
                    <a:pt x="109881" y="369360"/>
                  </a:lnTo>
                  <a:lnTo>
                    <a:pt x="172326" y="366345"/>
                  </a:lnTo>
                  <a:lnTo>
                    <a:pt x="223627" y="377001"/>
                  </a:lnTo>
                  <a:lnTo>
                    <a:pt x="279635" y="405174"/>
                  </a:lnTo>
                  <a:lnTo>
                    <a:pt x="307805" y="420611"/>
                  </a:lnTo>
                  <a:lnTo>
                    <a:pt x="334089" y="436883"/>
                  </a:lnTo>
                  <a:lnTo>
                    <a:pt x="360984" y="452233"/>
                  </a:lnTo>
                  <a:lnTo>
                    <a:pt x="386891" y="468480"/>
                  </a:lnTo>
                  <a:lnTo>
                    <a:pt x="416085" y="481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678493" y="1568373"/>
            <a:ext cx="469321" cy="537327"/>
            <a:chOff x="1678493" y="1568373"/>
            <a:chExt cx="469321" cy="537327"/>
          </a:xfrm>
        </p:grpSpPr>
        <p:sp>
          <p:nvSpPr>
            <p:cNvPr id="10" name="Freeform 9"/>
            <p:cNvSpPr/>
            <p:nvPr/>
          </p:nvSpPr>
          <p:spPr>
            <a:xfrm>
              <a:off x="1678493" y="1631917"/>
              <a:ext cx="16596" cy="473783"/>
            </a:xfrm>
            <a:custGeom>
              <a:avLst/>
              <a:gdLst/>
              <a:ahLst/>
              <a:cxnLst/>
              <a:rect l="0" t="0" r="0" b="0"/>
              <a:pathLst>
                <a:path w="16596" h="473783">
                  <a:moveTo>
                    <a:pt x="6066" y="0"/>
                  </a:moveTo>
                  <a:lnTo>
                    <a:pt x="6066" y="60383"/>
                  </a:lnTo>
                  <a:lnTo>
                    <a:pt x="2947" y="121226"/>
                  </a:lnTo>
                  <a:lnTo>
                    <a:pt x="0" y="166182"/>
                  </a:lnTo>
                  <a:lnTo>
                    <a:pt x="3749" y="228613"/>
                  </a:lnTo>
                  <a:lnTo>
                    <a:pt x="5379" y="281297"/>
                  </a:lnTo>
                  <a:lnTo>
                    <a:pt x="5761" y="324282"/>
                  </a:lnTo>
                  <a:lnTo>
                    <a:pt x="5976" y="383342"/>
                  </a:lnTo>
                  <a:lnTo>
                    <a:pt x="13284" y="443786"/>
                  </a:lnTo>
                  <a:lnTo>
                    <a:pt x="16595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61056" y="1568373"/>
              <a:ext cx="186758" cy="486814"/>
            </a:xfrm>
            <a:custGeom>
              <a:avLst/>
              <a:gdLst/>
              <a:ahLst/>
              <a:cxnLst/>
              <a:rect l="0" t="0" r="0" b="0"/>
              <a:pathLst>
                <a:path w="186758" h="486814">
                  <a:moveTo>
                    <a:pt x="186757" y="95129"/>
                  </a:moveTo>
                  <a:lnTo>
                    <a:pt x="155475" y="104704"/>
                  </a:lnTo>
                  <a:lnTo>
                    <a:pt x="117069" y="134532"/>
                  </a:lnTo>
                  <a:lnTo>
                    <a:pt x="81538" y="183506"/>
                  </a:lnTo>
                  <a:lnTo>
                    <a:pt x="53621" y="244028"/>
                  </a:lnTo>
                  <a:lnTo>
                    <a:pt x="36045" y="291846"/>
                  </a:lnTo>
                  <a:lnTo>
                    <a:pt x="25248" y="347608"/>
                  </a:lnTo>
                  <a:lnTo>
                    <a:pt x="27776" y="409557"/>
                  </a:lnTo>
                  <a:lnTo>
                    <a:pt x="30701" y="437256"/>
                  </a:lnTo>
                  <a:lnTo>
                    <a:pt x="39800" y="461265"/>
                  </a:lnTo>
                  <a:lnTo>
                    <a:pt x="54762" y="477395"/>
                  </a:lnTo>
                  <a:lnTo>
                    <a:pt x="63665" y="483334"/>
                  </a:lnTo>
                  <a:lnTo>
                    <a:pt x="82917" y="486813"/>
                  </a:lnTo>
                  <a:lnTo>
                    <a:pt x="103171" y="483290"/>
                  </a:lnTo>
                  <a:lnTo>
                    <a:pt x="133135" y="468153"/>
                  </a:lnTo>
                  <a:lnTo>
                    <a:pt x="149667" y="455500"/>
                  </a:lnTo>
                  <a:lnTo>
                    <a:pt x="166539" y="429633"/>
                  </a:lnTo>
                  <a:lnTo>
                    <a:pt x="178947" y="388564"/>
                  </a:lnTo>
                  <a:lnTo>
                    <a:pt x="178854" y="350529"/>
                  </a:lnTo>
                  <a:lnTo>
                    <a:pt x="167172" y="292934"/>
                  </a:lnTo>
                  <a:lnTo>
                    <a:pt x="150018" y="263572"/>
                  </a:lnTo>
                  <a:lnTo>
                    <a:pt x="127778" y="240055"/>
                  </a:lnTo>
                  <a:lnTo>
                    <a:pt x="71727" y="204060"/>
                  </a:lnTo>
                  <a:lnTo>
                    <a:pt x="22495" y="161821"/>
                  </a:lnTo>
                  <a:lnTo>
                    <a:pt x="6546" y="135167"/>
                  </a:lnTo>
                  <a:lnTo>
                    <a:pt x="0" y="99453"/>
                  </a:lnTo>
                  <a:lnTo>
                    <a:pt x="3650" y="59236"/>
                  </a:lnTo>
                  <a:lnTo>
                    <a:pt x="17730" y="23273"/>
                  </a:lnTo>
                  <a:lnTo>
                    <a:pt x="36374" y="7431"/>
                  </a:lnTo>
                  <a:lnTo>
                    <a:pt x="47897" y="1569"/>
                  </a:lnTo>
                  <a:lnTo>
                    <a:pt x="59089" y="0"/>
                  </a:lnTo>
                  <a:lnTo>
                    <a:pt x="112883" y="14593"/>
                  </a:lnTo>
                  <a:lnTo>
                    <a:pt x="139002" y="30582"/>
                  </a:lnTo>
                  <a:lnTo>
                    <a:pt x="165700" y="63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601160" y="1558217"/>
            <a:ext cx="781810" cy="831753"/>
            <a:chOff x="5601160" y="1558217"/>
            <a:chExt cx="781810" cy="831753"/>
          </a:xfrm>
        </p:grpSpPr>
        <p:sp>
          <p:nvSpPr>
            <p:cNvPr id="13" name="Freeform 12"/>
            <p:cNvSpPr/>
            <p:nvPr/>
          </p:nvSpPr>
          <p:spPr>
            <a:xfrm>
              <a:off x="5601160" y="1558217"/>
              <a:ext cx="385694" cy="473784"/>
            </a:xfrm>
            <a:custGeom>
              <a:avLst/>
              <a:gdLst/>
              <a:ahLst/>
              <a:cxnLst/>
              <a:rect l="0" t="0" r="0" b="0"/>
              <a:pathLst>
                <a:path w="385694" h="473784">
                  <a:moveTo>
                    <a:pt x="0" y="0"/>
                  </a:moveTo>
                  <a:lnTo>
                    <a:pt x="48931" y="11453"/>
                  </a:lnTo>
                  <a:lnTo>
                    <a:pt x="96777" y="21331"/>
                  </a:lnTo>
                  <a:lnTo>
                    <a:pt x="147998" y="28547"/>
                  </a:lnTo>
                  <a:lnTo>
                    <a:pt x="197100" y="27566"/>
                  </a:lnTo>
                  <a:lnTo>
                    <a:pt x="244404" y="19866"/>
                  </a:lnTo>
                  <a:lnTo>
                    <a:pt x="307200" y="6784"/>
                  </a:lnTo>
                  <a:lnTo>
                    <a:pt x="350466" y="2010"/>
                  </a:lnTo>
                  <a:lnTo>
                    <a:pt x="372572" y="7133"/>
                  </a:lnTo>
                  <a:lnTo>
                    <a:pt x="381742" y="11774"/>
                  </a:lnTo>
                  <a:lnTo>
                    <a:pt x="385516" y="18378"/>
                  </a:lnTo>
                  <a:lnTo>
                    <a:pt x="385693" y="26290"/>
                  </a:lnTo>
                  <a:lnTo>
                    <a:pt x="364263" y="81624"/>
                  </a:lnTo>
                  <a:lnTo>
                    <a:pt x="344298" y="136528"/>
                  </a:lnTo>
                  <a:lnTo>
                    <a:pt x="317318" y="200012"/>
                  </a:lnTo>
                  <a:lnTo>
                    <a:pt x="292333" y="258919"/>
                  </a:lnTo>
                  <a:lnTo>
                    <a:pt x="271824" y="312927"/>
                  </a:lnTo>
                  <a:lnTo>
                    <a:pt x="248103" y="373032"/>
                  </a:lnTo>
                  <a:lnTo>
                    <a:pt x="224007" y="428058"/>
                  </a:lnTo>
                  <a:lnTo>
                    <a:pt x="21057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75437" y="1560899"/>
              <a:ext cx="307533" cy="402151"/>
            </a:xfrm>
            <a:custGeom>
              <a:avLst/>
              <a:gdLst/>
              <a:ahLst/>
              <a:cxnLst/>
              <a:rect l="0" t="0" r="0" b="0"/>
              <a:pathLst>
                <a:path w="307533" h="402151">
                  <a:moveTo>
                    <a:pt x="62677" y="71018"/>
                  </a:moveTo>
                  <a:lnTo>
                    <a:pt x="91985" y="32644"/>
                  </a:lnTo>
                  <a:lnTo>
                    <a:pt x="117764" y="17014"/>
                  </a:lnTo>
                  <a:lnTo>
                    <a:pt x="159086" y="2422"/>
                  </a:lnTo>
                  <a:lnTo>
                    <a:pt x="196398" y="0"/>
                  </a:lnTo>
                  <a:lnTo>
                    <a:pt x="230199" y="7342"/>
                  </a:lnTo>
                  <a:lnTo>
                    <a:pt x="251775" y="17761"/>
                  </a:lnTo>
                  <a:lnTo>
                    <a:pt x="269943" y="36430"/>
                  </a:lnTo>
                  <a:lnTo>
                    <a:pt x="299501" y="91679"/>
                  </a:lnTo>
                  <a:lnTo>
                    <a:pt x="307532" y="112956"/>
                  </a:lnTo>
                  <a:lnTo>
                    <a:pt x="307452" y="161433"/>
                  </a:lnTo>
                  <a:lnTo>
                    <a:pt x="296944" y="215479"/>
                  </a:lnTo>
                  <a:lnTo>
                    <a:pt x="274562" y="276261"/>
                  </a:lnTo>
                  <a:lnTo>
                    <a:pt x="240039" y="335226"/>
                  </a:lnTo>
                  <a:lnTo>
                    <a:pt x="217004" y="360521"/>
                  </a:lnTo>
                  <a:lnTo>
                    <a:pt x="176774" y="388424"/>
                  </a:lnTo>
                  <a:lnTo>
                    <a:pt x="127809" y="402150"/>
                  </a:lnTo>
                  <a:lnTo>
                    <a:pt x="81845" y="400628"/>
                  </a:lnTo>
                  <a:lnTo>
                    <a:pt x="38590" y="387179"/>
                  </a:lnTo>
                  <a:lnTo>
                    <a:pt x="16487" y="371801"/>
                  </a:lnTo>
                  <a:lnTo>
                    <a:pt x="7317" y="362787"/>
                  </a:lnTo>
                  <a:lnTo>
                    <a:pt x="2374" y="350928"/>
                  </a:lnTo>
                  <a:lnTo>
                    <a:pt x="0" y="322154"/>
                  </a:lnTo>
                  <a:lnTo>
                    <a:pt x="5965" y="299227"/>
                  </a:lnTo>
                  <a:lnTo>
                    <a:pt x="28858" y="265445"/>
                  </a:lnTo>
                  <a:lnTo>
                    <a:pt x="60195" y="243399"/>
                  </a:lnTo>
                  <a:lnTo>
                    <a:pt x="104705" y="227639"/>
                  </a:lnTo>
                  <a:lnTo>
                    <a:pt x="160528" y="221149"/>
                  </a:lnTo>
                  <a:lnTo>
                    <a:pt x="215932" y="224816"/>
                  </a:lnTo>
                  <a:lnTo>
                    <a:pt x="273247" y="2289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22259" y="2021471"/>
              <a:ext cx="178985" cy="368499"/>
            </a:xfrm>
            <a:custGeom>
              <a:avLst/>
              <a:gdLst/>
              <a:ahLst/>
              <a:cxnLst/>
              <a:rect l="0" t="0" r="0" b="0"/>
              <a:pathLst>
                <a:path w="178985" h="368499">
                  <a:moveTo>
                    <a:pt x="178984" y="0"/>
                  </a:moveTo>
                  <a:lnTo>
                    <a:pt x="155265" y="58617"/>
                  </a:lnTo>
                  <a:lnTo>
                    <a:pt x="132141" y="112791"/>
                  </a:lnTo>
                  <a:lnTo>
                    <a:pt x="101925" y="168552"/>
                  </a:lnTo>
                  <a:lnTo>
                    <a:pt x="73685" y="219038"/>
                  </a:lnTo>
                  <a:lnTo>
                    <a:pt x="48436" y="279616"/>
                  </a:lnTo>
                  <a:lnTo>
                    <a:pt x="20919" y="33854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11772" y="2021471"/>
              <a:ext cx="221099" cy="336913"/>
            </a:xfrm>
            <a:custGeom>
              <a:avLst/>
              <a:gdLst/>
              <a:ahLst/>
              <a:cxnLst/>
              <a:rect l="0" t="0" r="0" b="0"/>
              <a:pathLst>
                <a:path w="221099" h="336913">
                  <a:moveTo>
                    <a:pt x="0" y="0"/>
                  </a:moveTo>
                  <a:lnTo>
                    <a:pt x="26363" y="56214"/>
                  </a:lnTo>
                  <a:lnTo>
                    <a:pt x="59898" y="117988"/>
                  </a:lnTo>
                  <a:lnTo>
                    <a:pt x="94787" y="177076"/>
                  </a:lnTo>
                  <a:lnTo>
                    <a:pt x="131025" y="231375"/>
                  </a:lnTo>
                  <a:lnTo>
                    <a:pt x="181518" y="287540"/>
                  </a:lnTo>
                  <a:lnTo>
                    <a:pt x="22109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42445" y="2179399"/>
            <a:ext cx="600126" cy="379027"/>
            <a:chOff x="1642445" y="2179399"/>
            <a:chExt cx="600126" cy="379027"/>
          </a:xfrm>
        </p:grpSpPr>
        <p:sp>
          <p:nvSpPr>
            <p:cNvPr id="18" name="Freeform 17"/>
            <p:cNvSpPr/>
            <p:nvPr/>
          </p:nvSpPr>
          <p:spPr>
            <a:xfrm>
              <a:off x="1642445" y="2179399"/>
              <a:ext cx="315856" cy="379027"/>
            </a:xfrm>
            <a:custGeom>
              <a:avLst/>
              <a:gdLst/>
              <a:ahLst/>
              <a:cxnLst/>
              <a:rect l="0" t="0" r="0" b="0"/>
              <a:pathLst>
                <a:path w="315856" h="379027">
                  <a:moveTo>
                    <a:pt x="315855" y="0"/>
                  </a:moveTo>
                  <a:lnTo>
                    <a:pt x="286547" y="58616"/>
                  </a:lnTo>
                  <a:lnTo>
                    <a:pt x="244189" y="120427"/>
                  </a:lnTo>
                  <a:lnTo>
                    <a:pt x="224821" y="148766"/>
                  </a:lnTo>
                  <a:lnTo>
                    <a:pt x="208553" y="176270"/>
                  </a:lnTo>
                  <a:lnTo>
                    <a:pt x="161319" y="237023"/>
                  </a:lnTo>
                  <a:lnTo>
                    <a:pt x="105062" y="287684"/>
                  </a:lnTo>
                  <a:lnTo>
                    <a:pt x="45752" y="34392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79357" y="2179399"/>
              <a:ext cx="263214" cy="315855"/>
            </a:xfrm>
            <a:custGeom>
              <a:avLst/>
              <a:gdLst/>
              <a:ahLst/>
              <a:cxnLst/>
              <a:rect l="0" t="0" r="0" b="0"/>
              <a:pathLst>
                <a:path w="263214" h="315855">
                  <a:moveTo>
                    <a:pt x="0" y="0"/>
                  </a:moveTo>
                  <a:lnTo>
                    <a:pt x="44322" y="62280"/>
                  </a:lnTo>
                  <a:lnTo>
                    <a:pt x="95047" y="124607"/>
                  </a:lnTo>
                  <a:lnTo>
                    <a:pt x="130771" y="178756"/>
                  </a:lnTo>
                  <a:lnTo>
                    <a:pt x="181569" y="233802"/>
                  </a:lnTo>
                  <a:lnTo>
                    <a:pt x="239263" y="286655"/>
                  </a:lnTo>
                  <a:lnTo>
                    <a:pt x="263213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471928" y="2510076"/>
            <a:ext cx="949627" cy="493275"/>
            <a:chOff x="1471928" y="2510076"/>
            <a:chExt cx="949627" cy="493275"/>
          </a:xfrm>
        </p:grpSpPr>
        <p:sp>
          <p:nvSpPr>
            <p:cNvPr id="21" name="Freeform 20"/>
            <p:cNvSpPr/>
            <p:nvPr/>
          </p:nvSpPr>
          <p:spPr>
            <a:xfrm>
              <a:off x="1471928" y="2632124"/>
              <a:ext cx="275803" cy="371227"/>
            </a:xfrm>
            <a:custGeom>
              <a:avLst/>
              <a:gdLst/>
              <a:ahLst/>
              <a:cxnLst/>
              <a:rect l="0" t="0" r="0" b="0"/>
              <a:pathLst>
                <a:path w="275803" h="371227">
                  <a:moveTo>
                    <a:pt x="54704" y="0"/>
                  </a:moveTo>
                  <a:lnTo>
                    <a:pt x="27193" y="63428"/>
                  </a:lnTo>
                  <a:lnTo>
                    <a:pt x="15097" y="93663"/>
                  </a:lnTo>
                  <a:lnTo>
                    <a:pt x="3565" y="110258"/>
                  </a:lnTo>
                  <a:lnTo>
                    <a:pt x="724" y="110940"/>
                  </a:lnTo>
                  <a:lnTo>
                    <a:pt x="0" y="106715"/>
                  </a:lnTo>
                  <a:lnTo>
                    <a:pt x="7243" y="66313"/>
                  </a:lnTo>
                  <a:lnTo>
                    <a:pt x="19572" y="46630"/>
                  </a:lnTo>
                  <a:lnTo>
                    <a:pt x="56083" y="14930"/>
                  </a:lnTo>
                  <a:lnTo>
                    <a:pt x="79493" y="6636"/>
                  </a:lnTo>
                  <a:lnTo>
                    <a:pt x="92287" y="4424"/>
                  </a:lnTo>
                  <a:lnTo>
                    <a:pt x="115861" y="8205"/>
                  </a:lnTo>
                  <a:lnTo>
                    <a:pt x="127061" y="12489"/>
                  </a:lnTo>
                  <a:lnTo>
                    <a:pt x="142624" y="26608"/>
                  </a:lnTo>
                  <a:lnTo>
                    <a:pt x="167737" y="69857"/>
                  </a:lnTo>
                  <a:lnTo>
                    <a:pt x="177102" y="120914"/>
                  </a:lnTo>
                  <a:lnTo>
                    <a:pt x="186332" y="179342"/>
                  </a:lnTo>
                  <a:lnTo>
                    <a:pt x="183132" y="233683"/>
                  </a:lnTo>
                  <a:lnTo>
                    <a:pt x="179324" y="286178"/>
                  </a:lnTo>
                  <a:lnTo>
                    <a:pt x="164418" y="329549"/>
                  </a:lnTo>
                  <a:lnTo>
                    <a:pt x="151819" y="349627"/>
                  </a:lnTo>
                  <a:lnTo>
                    <a:pt x="135301" y="363230"/>
                  </a:lnTo>
                  <a:lnTo>
                    <a:pt x="125982" y="368495"/>
                  </a:lnTo>
                  <a:lnTo>
                    <a:pt x="106270" y="371226"/>
                  </a:lnTo>
                  <a:lnTo>
                    <a:pt x="86981" y="367371"/>
                  </a:lnTo>
                  <a:lnTo>
                    <a:pt x="70609" y="357858"/>
                  </a:lnTo>
                  <a:lnTo>
                    <a:pt x="58653" y="342712"/>
                  </a:lnTo>
                  <a:lnTo>
                    <a:pt x="41446" y="304392"/>
                  </a:lnTo>
                  <a:lnTo>
                    <a:pt x="41186" y="294175"/>
                  </a:lnTo>
                  <a:lnTo>
                    <a:pt x="47136" y="273464"/>
                  </a:lnTo>
                  <a:lnTo>
                    <a:pt x="60699" y="258800"/>
                  </a:lnTo>
                  <a:lnTo>
                    <a:pt x="98002" y="239854"/>
                  </a:lnTo>
                  <a:lnTo>
                    <a:pt x="139933" y="234065"/>
                  </a:lnTo>
                  <a:lnTo>
                    <a:pt x="199267" y="240514"/>
                  </a:lnTo>
                  <a:lnTo>
                    <a:pt x="253622" y="249933"/>
                  </a:lnTo>
                  <a:lnTo>
                    <a:pt x="275802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07545" y="2510076"/>
              <a:ext cx="214010" cy="406318"/>
            </a:xfrm>
            <a:custGeom>
              <a:avLst/>
              <a:gdLst/>
              <a:ahLst/>
              <a:cxnLst/>
              <a:rect l="0" t="0" r="0" b="0"/>
              <a:pathLst>
                <a:path w="214010" h="406318">
                  <a:moveTo>
                    <a:pt x="182424" y="100991"/>
                  </a:moveTo>
                  <a:lnTo>
                    <a:pt x="163295" y="48286"/>
                  </a:lnTo>
                  <a:lnTo>
                    <a:pt x="144650" y="24803"/>
                  </a:lnTo>
                  <a:lnTo>
                    <a:pt x="127031" y="10198"/>
                  </a:lnTo>
                  <a:lnTo>
                    <a:pt x="104382" y="2147"/>
                  </a:lnTo>
                  <a:lnTo>
                    <a:pt x="91791" y="0"/>
                  </a:lnTo>
                  <a:lnTo>
                    <a:pt x="68443" y="3853"/>
                  </a:lnTo>
                  <a:lnTo>
                    <a:pt x="57304" y="8157"/>
                  </a:lnTo>
                  <a:lnTo>
                    <a:pt x="41807" y="22297"/>
                  </a:lnTo>
                  <a:lnTo>
                    <a:pt x="6230" y="83539"/>
                  </a:lnTo>
                  <a:lnTo>
                    <a:pt x="0" y="109612"/>
                  </a:lnTo>
                  <a:lnTo>
                    <a:pt x="1131" y="136798"/>
                  </a:lnTo>
                  <a:lnTo>
                    <a:pt x="13933" y="172822"/>
                  </a:lnTo>
                  <a:lnTo>
                    <a:pt x="23303" y="180464"/>
                  </a:lnTo>
                  <a:lnTo>
                    <a:pt x="49312" y="188955"/>
                  </a:lnTo>
                  <a:lnTo>
                    <a:pt x="85661" y="188146"/>
                  </a:lnTo>
                  <a:lnTo>
                    <a:pt x="104713" y="180281"/>
                  </a:lnTo>
                  <a:lnTo>
                    <a:pt x="141597" y="150578"/>
                  </a:lnTo>
                  <a:lnTo>
                    <a:pt x="179874" y="95783"/>
                  </a:lnTo>
                  <a:lnTo>
                    <a:pt x="184234" y="95180"/>
                  </a:lnTo>
                  <a:lnTo>
                    <a:pt x="187140" y="99456"/>
                  </a:lnTo>
                  <a:lnTo>
                    <a:pt x="193356" y="158761"/>
                  </a:lnTo>
                  <a:lnTo>
                    <a:pt x="207506" y="216093"/>
                  </a:lnTo>
                  <a:lnTo>
                    <a:pt x="212082" y="270536"/>
                  </a:lnTo>
                  <a:lnTo>
                    <a:pt x="213438" y="327351"/>
                  </a:lnTo>
                  <a:lnTo>
                    <a:pt x="213896" y="385867"/>
                  </a:lnTo>
                  <a:lnTo>
                    <a:pt x="214009" y="406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319750" y="2516310"/>
            <a:ext cx="1259732" cy="821224"/>
            <a:chOff x="1319750" y="2516310"/>
            <a:chExt cx="1259732" cy="821224"/>
          </a:xfrm>
        </p:grpSpPr>
        <p:sp>
          <p:nvSpPr>
            <p:cNvPr id="24" name="Freeform 23"/>
            <p:cNvSpPr/>
            <p:nvPr/>
          </p:nvSpPr>
          <p:spPr>
            <a:xfrm>
              <a:off x="1319750" y="2516310"/>
              <a:ext cx="539835" cy="544039"/>
            </a:xfrm>
            <a:custGeom>
              <a:avLst/>
              <a:gdLst/>
              <a:ahLst/>
              <a:cxnLst/>
              <a:rect l="0" t="0" r="0" b="0"/>
              <a:pathLst>
                <a:path w="539835" h="544039">
                  <a:moveTo>
                    <a:pt x="375338" y="0"/>
                  </a:moveTo>
                  <a:lnTo>
                    <a:pt x="321193" y="0"/>
                  </a:lnTo>
                  <a:lnTo>
                    <a:pt x="260657" y="0"/>
                  </a:lnTo>
                  <a:lnTo>
                    <a:pt x="215276" y="5590"/>
                  </a:lnTo>
                  <a:lnTo>
                    <a:pt x="192675" y="14573"/>
                  </a:lnTo>
                  <a:lnTo>
                    <a:pt x="134821" y="54562"/>
                  </a:lnTo>
                  <a:lnTo>
                    <a:pt x="71845" y="111127"/>
                  </a:lnTo>
                  <a:lnTo>
                    <a:pt x="30599" y="165408"/>
                  </a:lnTo>
                  <a:lnTo>
                    <a:pt x="8760" y="227429"/>
                  </a:lnTo>
                  <a:lnTo>
                    <a:pt x="0" y="286146"/>
                  </a:lnTo>
                  <a:lnTo>
                    <a:pt x="291" y="326048"/>
                  </a:lnTo>
                  <a:lnTo>
                    <a:pt x="13608" y="380227"/>
                  </a:lnTo>
                  <a:lnTo>
                    <a:pt x="42189" y="441048"/>
                  </a:lnTo>
                  <a:lnTo>
                    <a:pt x="71126" y="477732"/>
                  </a:lnTo>
                  <a:lnTo>
                    <a:pt x="117935" y="511088"/>
                  </a:lnTo>
                  <a:lnTo>
                    <a:pt x="171071" y="531801"/>
                  </a:lnTo>
                  <a:lnTo>
                    <a:pt x="222815" y="544038"/>
                  </a:lnTo>
                  <a:lnTo>
                    <a:pt x="271654" y="543342"/>
                  </a:lnTo>
                  <a:lnTo>
                    <a:pt x="329381" y="532627"/>
                  </a:lnTo>
                  <a:lnTo>
                    <a:pt x="380644" y="510839"/>
                  </a:lnTo>
                  <a:lnTo>
                    <a:pt x="434499" y="471499"/>
                  </a:lnTo>
                  <a:lnTo>
                    <a:pt x="486673" y="425066"/>
                  </a:lnTo>
                  <a:lnTo>
                    <a:pt x="522609" y="363584"/>
                  </a:lnTo>
                  <a:lnTo>
                    <a:pt x="534378" y="331219"/>
                  </a:lnTo>
                  <a:lnTo>
                    <a:pt x="539834" y="280113"/>
                  </a:lnTo>
                  <a:lnTo>
                    <a:pt x="531790" y="216682"/>
                  </a:lnTo>
                  <a:lnTo>
                    <a:pt x="518936" y="158485"/>
                  </a:lnTo>
                  <a:lnTo>
                    <a:pt x="503023" y="124688"/>
                  </a:lnTo>
                  <a:lnTo>
                    <a:pt x="453820" y="68615"/>
                  </a:lnTo>
                  <a:lnTo>
                    <a:pt x="401845" y="40157"/>
                  </a:lnTo>
                  <a:lnTo>
                    <a:pt x="34375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10984" y="3063792"/>
              <a:ext cx="157928" cy="273742"/>
            </a:xfrm>
            <a:custGeom>
              <a:avLst/>
              <a:gdLst/>
              <a:ahLst/>
              <a:cxnLst/>
              <a:rect l="0" t="0" r="0" b="0"/>
              <a:pathLst>
                <a:path w="157928" h="273742">
                  <a:moveTo>
                    <a:pt x="157927" y="0"/>
                  </a:moveTo>
                  <a:lnTo>
                    <a:pt x="128619" y="34898"/>
                  </a:lnTo>
                  <a:lnTo>
                    <a:pt x="94594" y="89878"/>
                  </a:lnTo>
                  <a:lnTo>
                    <a:pt x="76771" y="117488"/>
                  </a:lnTo>
                  <a:lnTo>
                    <a:pt x="49321" y="177082"/>
                  </a:lnTo>
                  <a:lnTo>
                    <a:pt x="29196" y="22570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11026" y="3042735"/>
              <a:ext cx="168456" cy="294799"/>
            </a:xfrm>
            <a:custGeom>
              <a:avLst/>
              <a:gdLst/>
              <a:ahLst/>
              <a:cxnLst/>
              <a:rect l="0" t="0" r="0" b="0"/>
              <a:pathLst>
                <a:path w="168456" h="294799">
                  <a:moveTo>
                    <a:pt x="0" y="0"/>
                  </a:moveTo>
                  <a:lnTo>
                    <a:pt x="37086" y="55045"/>
                  </a:lnTo>
                  <a:lnTo>
                    <a:pt x="73774" y="114513"/>
                  </a:lnTo>
                  <a:lnTo>
                    <a:pt x="105757" y="168285"/>
                  </a:lnTo>
                  <a:lnTo>
                    <a:pt x="139272" y="228312"/>
                  </a:lnTo>
                  <a:lnTo>
                    <a:pt x="157015" y="269967"/>
                  </a:lnTo>
                  <a:lnTo>
                    <a:pt x="16845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970664" y="3337533"/>
            <a:ext cx="979106" cy="447217"/>
            <a:chOff x="1970664" y="3337533"/>
            <a:chExt cx="979106" cy="447217"/>
          </a:xfrm>
        </p:grpSpPr>
        <p:sp>
          <p:nvSpPr>
            <p:cNvPr id="28" name="Freeform 27"/>
            <p:cNvSpPr/>
            <p:nvPr/>
          </p:nvSpPr>
          <p:spPr>
            <a:xfrm>
              <a:off x="2064683" y="3474404"/>
              <a:ext cx="244188" cy="310346"/>
            </a:xfrm>
            <a:custGeom>
              <a:avLst/>
              <a:gdLst/>
              <a:ahLst/>
              <a:cxnLst/>
              <a:rect l="0" t="0" r="0" b="0"/>
              <a:pathLst>
                <a:path w="244188" h="310346">
                  <a:moveTo>
                    <a:pt x="72602" y="0"/>
                  </a:moveTo>
                  <a:lnTo>
                    <a:pt x="29940" y="60873"/>
                  </a:lnTo>
                  <a:lnTo>
                    <a:pt x="0" y="93284"/>
                  </a:lnTo>
                  <a:lnTo>
                    <a:pt x="58477" y="55410"/>
                  </a:lnTo>
                  <a:lnTo>
                    <a:pt x="98182" y="46053"/>
                  </a:lnTo>
                  <a:lnTo>
                    <a:pt x="139583" y="48870"/>
                  </a:lnTo>
                  <a:lnTo>
                    <a:pt x="150011" y="53637"/>
                  </a:lnTo>
                  <a:lnTo>
                    <a:pt x="164717" y="68292"/>
                  </a:lnTo>
                  <a:lnTo>
                    <a:pt x="167937" y="78283"/>
                  </a:lnTo>
                  <a:lnTo>
                    <a:pt x="166880" y="113532"/>
                  </a:lnTo>
                  <a:lnTo>
                    <a:pt x="162076" y="135856"/>
                  </a:lnTo>
                  <a:lnTo>
                    <a:pt x="156818" y="144383"/>
                  </a:lnTo>
                  <a:lnTo>
                    <a:pt x="139669" y="159633"/>
                  </a:lnTo>
                  <a:lnTo>
                    <a:pt x="141879" y="160234"/>
                  </a:lnTo>
                  <a:lnTo>
                    <a:pt x="146863" y="159465"/>
                  </a:lnTo>
                  <a:lnTo>
                    <a:pt x="199917" y="172716"/>
                  </a:lnTo>
                  <a:lnTo>
                    <a:pt x="225228" y="188306"/>
                  </a:lnTo>
                  <a:lnTo>
                    <a:pt x="237142" y="204184"/>
                  </a:lnTo>
                  <a:lnTo>
                    <a:pt x="241957" y="213332"/>
                  </a:lnTo>
                  <a:lnTo>
                    <a:pt x="244187" y="232854"/>
                  </a:lnTo>
                  <a:lnTo>
                    <a:pt x="240109" y="253229"/>
                  </a:lnTo>
                  <a:lnTo>
                    <a:pt x="230497" y="273983"/>
                  </a:lnTo>
                  <a:lnTo>
                    <a:pt x="206343" y="299809"/>
                  </a:lnTo>
                  <a:lnTo>
                    <a:pt x="180785" y="308723"/>
                  </a:lnTo>
                  <a:lnTo>
                    <a:pt x="151099" y="310345"/>
                  </a:lnTo>
                  <a:lnTo>
                    <a:pt x="9365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70168" y="3449942"/>
              <a:ext cx="209558" cy="263719"/>
            </a:xfrm>
            <a:custGeom>
              <a:avLst/>
              <a:gdLst/>
              <a:ahLst/>
              <a:cxnLst/>
              <a:rect l="0" t="0" r="0" b="0"/>
              <a:pathLst>
                <a:path w="209558" h="263719">
                  <a:moveTo>
                    <a:pt x="61956" y="3405"/>
                  </a:moveTo>
                  <a:lnTo>
                    <a:pt x="2363" y="62998"/>
                  </a:lnTo>
                  <a:lnTo>
                    <a:pt x="0" y="64190"/>
                  </a:lnTo>
                  <a:lnTo>
                    <a:pt x="3615" y="56157"/>
                  </a:lnTo>
                  <a:lnTo>
                    <a:pt x="38122" y="17144"/>
                  </a:lnTo>
                  <a:lnTo>
                    <a:pt x="64253" y="1887"/>
                  </a:lnTo>
                  <a:lnTo>
                    <a:pt x="84034" y="0"/>
                  </a:lnTo>
                  <a:lnTo>
                    <a:pt x="103354" y="4232"/>
                  </a:lnTo>
                  <a:lnTo>
                    <a:pt x="119739" y="13911"/>
                  </a:lnTo>
                  <a:lnTo>
                    <a:pt x="125045" y="22107"/>
                  </a:lnTo>
                  <a:lnTo>
                    <a:pt x="130940" y="43692"/>
                  </a:lnTo>
                  <a:lnTo>
                    <a:pt x="130172" y="53660"/>
                  </a:lnTo>
                  <a:lnTo>
                    <a:pt x="123080" y="70974"/>
                  </a:lnTo>
                  <a:lnTo>
                    <a:pt x="105933" y="93875"/>
                  </a:lnTo>
                  <a:lnTo>
                    <a:pt x="106482" y="98813"/>
                  </a:lnTo>
                  <a:lnTo>
                    <a:pt x="111527" y="102106"/>
                  </a:lnTo>
                  <a:lnTo>
                    <a:pt x="167896" y="122684"/>
                  </a:lnTo>
                  <a:lnTo>
                    <a:pt x="203895" y="147979"/>
                  </a:lnTo>
                  <a:lnTo>
                    <a:pt x="208055" y="157109"/>
                  </a:lnTo>
                  <a:lnTo>
                    <a:pt x="209557" y="179732"/>
                  </a:lnTo>
                  <a:lnTo>
                    <a:pt x="203826" y="213188"/>
                  </a:lnTo>
                  <a:lnTo>
                    <a:pt x="191690" y="231562"/>
                  </a:lnTo>
                  <a:lnTo>
                    <a:pt x="174597" y="246358"/>
                  </a:lnTo>
                  <a:lnTo>
                    <a:pt x="155303" y="256833"/>
                  </a:lnTo>
                  <a:lnTo>
                    <a:pt x="119120" y="263718"/>
                  </a:lnTo>
                  <a:lnTo>
                    <a:pt x="72485" y="2560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70664" y="3366100"/>
              <a:ext cx="454231" cy="412681"/>
            </a:xfrm>
            <a:custGeom>
              <a:avLst/>
              <a:gdLst/>
              <a:ahLst/>
              <a:cxnLst/>
              <a:rect l="0" t="0" r="0" b="0"/>
              <a:pathLst>
                <a:path w="454231" h="412681">
                  <a:moveTo>
                    <a:pt x="229791" y="13547"/>
                  </a:moveTo>
                  <a:lnTo>
                    <a:pt x="213024" y="2369"/>
                  </a:lnTo>
                  <a:lnTo>
                    <a:pt x="192314" y="0"/>
                  </a:lnTo>
                  <a:lnTo>
                    <a:pt x="140890" y="8012"/>
                  </a:lnTo>
                  <a:lnTo>
                    <a:pt x="83164" y="27391"/>
                  </a:lnTo>
                  <a:lnTo>
                    <a:pt x="46020" y="52807"/>
                  </a:lnTo>
                  <a:lnTo>
                    <a:pt x="23392" y="78992"/>
                  </a:lnTo>
                  <a:lnTo>
                    <a:pt x="7459" y="114567"/>
                  </a:lnTo>
                  <a:lnTo>
                    <a:pt x="0" y="169679"/>
                  </a:lnTo>
                  <a:lnTo>
                    <a:pt x="1647" y="232558"/>
                  </a:lnTo>
                  <a:lnTo>
                    <a:pt x="12844" y="273022"/>
                  </a:lnTo>
                  <a:lnTo>
                    <a:pt x="37589" y="318135"/>
                  </a:lnTo>
                  <a:lnTo>
                    <a:pt x="88020" y="367326"/>
                  </a:lnTo>
                  <a:lnTo>
                    <a:pt x="125618" y="387543"/>
                  </a:lnTo>
                  <a:lnTo>
                    <a:pt x="188945" y="408817"/>
                  </a:lnTo>
                  <a:lnTo>
                    <a:pt x="244383" y="412680"/>
                  </a:lnTo>
                  <a:lnTo>
                    <a:pt x="300134" y="407853"/>
                  </a:lnTo>
                  <a:lnTo>
                    <a:pt x="355692" y="392275"/>
                  </a:lnTo>
                  <a:lnTo>
                    <a:pt x="375824" y="384252"/>
                  </a:lnTo>
                  <a:lnTo>
                    <a:pt x="415153" y="353335"/>
                  </a:lnTo>
                  <a:lnTo>
                    <a:pt x="442574" y="317362"/>
                  </a:lnTo>
                  <a:lnTo>
                    <a:pt x="452263" y="297145"/>
                  </a:lnTo>
                  <a:lnTo>
                    <a:pt x="454230" y="276461"/>
                  </a:lnTo>
                  <a:lnTo>
                    <a:pt x="450160" y="216842"/>
                  </a:lnTo>
                  <a:lnTo>
                    <a:pt x="441445" y="182967"/>
                  </a:lnTo>
                  <a:lnTo>
                    <a:pt x="411504" y="129488"/>
                  </a:lnTo>
                  <a:lnTo>
                    <a:pt x="385408" y="103402"/>
                  </a:lnTo>
                  <a:lnTo>
                    <a:pt x="331653" y="74802"/>
                  </a:lnTo>
                  <a:lnTo>
                    <a:pt x="276573" y="40675"/>
                  </a:lnTo>
                  <a:lnTo>
                    <a:pt x="261377" y="34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78341" y="3337533"/>
              <a:ext cx="471429" cy="428073"/>
            </a:xfrm>
            <a:custGeom>
              <a:avLst/>
              <a:gdLst/>
              <a:ahLst/>
              <a:cxnLst/>
              <a:rect l="0" t="0" r="0" b="0"/>
              <a:pathLst>
                <a:path w="471429" h="428073">
                  <a:moveTo>
                    <a:pt x="280125" y="0"/>
                  </a:moveTo>
                  <a:lnTo>
                    <a:pt x="221508" y="0"/>
                  </a:lnTo>
                  <a:lnTo>
                    <a:pt x="168504" y="9575"/>
                  </a:lnTo>
                  <a:lnTo>
                    <a:pt x="112221" y="33814"/>
                  </a:lnTo>
                  <a:lnTo>
                    <a:pt x="93977" y="47784"/>
                  </a:lnTo>
                  <a:lnTo>
                    <a:pt x="40460" y="105783"/>
                  </a:lnTo>
                  <a:lnTo>
                    <a:pt x="15975" y="147498"/>
                  </a:lnTo>
                  <a:lnTo>
                    <a:pt x="1043" y="197938"/>
                  </a:lnTo>
                  <a:lnTo>
                    <a:pt x="0" y="256081"/>
                  </a:lnTo>
                  <a:lnTo>
                    <a:pt x="10712" y="312367"/>
                  </a:lnTo>
                  <a:lnTo>
                    <a:pt x="26254" y="340818"/>
                  </a:lnTo>
                  <a:lnTo>
                    <a:pt x="83923" y="398948"/>
                  </a:lnTo>
                  <a:lnTo>
                    <a:pt x="113976" y="415215"/>
                  </a:lnTo>
                  <a:lnTo>
                    <a:pt x="165460" y="428072"/>
                  </a:lnTo>
                  <a:lnTo>
                    <a:pt x="206766" y="427484"/>
                  </a:lnTo>
                  <a:lnTo>
                    <a:pt x="268234" y="416804"/>
                  </a:lnTo>
                  <a:lnTo>
                    <a:pt x="321060" y="402260"/>
                  </a:lnTo>
                  <a:lnTo>
                    <a:pt x="383637" y="371369"/>
                  </a:lnTo>
                  <a:lnTo>
                    <a:pt x="418768" y="342635"/>
                  </a:lnTo>
                  <a:lnTo>
                    <a:pt x="439878" y="314432"/>
                  </a:lnTo>
                  <a:lnTo>
                    <a:pt x="467524" y="257436"/>
                  </a:lnTo>
                  <a:lnTo>
                    <a:pt x="471428" y="227500"/>
                  </a:lnTo>
                  <a:lnTo>
                    <a:pt x="464402" y="171800"/>
                  </a:lnTo>
                  <a:lnTo>
                    <a:pt x="443344" y="119767"/>
                  </a:lnTo>
                  <a:lnTo>
                    <a:pt x="422333" y="86570"/>
                  </a:lnTo>
                  <a:lnTo>
                    <a:pt x="404160" y="69281"/>
                  </a:lnTo>
                  <a:lnTo>
                    <a:pt x="355492" y="47524"/>
                  </a:lnTo>
                  <a:lnTo>
                    <a:pt x="310177" y="35081"/>
                  </a:lnTo>
                  <a:lnTo>
                    <a:pt x="290653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61985" y="4102189"/>
            <a:ext cx="1799809" cy="459721"/>
            <a:chOff x="1161985" y="4102189"/>
            <a:chExt cx="1799809" cy="459721"/>
          </a:xfrm>
        </p:grpSpPr>
        <p:sp>
          <p:nvSpPr>
            <p:cNvPr id="33" name="Freeform 32"/>
            <p:cNvSpPr/>
            <p:nvPr/>
          </p:nvSpPr>
          <p:spPr>
            <a:xfrm>
              <a:off x="1161985" y="4102189"/>
              <a:ext cx="322534" cy="459721"/>
            </a:xfrm>
            <a:custGeom>
              <a:avLst/>
              <a:gdLst/>
              <a:ahLst/>
              <a:cxnLst/>
              <a:rect l="0" t="0" r="0" b="0"/>
              <a:pathLst>
                <a:path w="322534" h="459721">
                  <a:moveTo>
                    <a:pt x="90906" y="46039"/>
                  </a:moveTo>
                  <a:lnTo>
                    <a:pt x="56159" y="101083"/>
                  </a:lnTo>
                  <a:lnTo>
                    <a:pt x="29673" y="160551"/>
                  </a:lnTo>
                  <a:lnTo>
                    <a:pt x="9722" y="187463"/>
                  </a:lnTo>
                  <a:lnTo>
                    <a:pt x="5197" y="187115"/>
                  </a:lnTo>
                  <a:lnTo>
                    <a:pt x="2181" y="181034"/>
                  </a:lnTo>
                  <a:lnTo>
                    <a:pt x="0" y="158679"/>
                  </a:lnTo>
                  <a:lnTo>
                    <a:pt x="8132" y="102907"/>
                  </a:lnTo>
                  <a:lnTo>
                    <a:pt x="25586" y="47765"/>
                  </a:lnTo>
                  <a:lnTo>
                    <a:pt x="36919" y="30818"/>
                  </a:lnTo>
                  <a:lnTo>
                    <a:pt x="52873" y="18607"/>
                  </a:lnTo>
                  <a:lnTo>
                    <a:pt x="91712" y="1236"/>
                  </a:lnTo>
                  <a:lnTo>
                    <a:pt x="115441" y="0"/>
                  </a:lnTo>
                  <a:lnTo>
                    <a:pt x="140415" y="4520"/>
                  </a:lnTo>
                  <a:lnTo>
                    <a:pt x="163213" y="14328"/>
                  </a:lnTo>
                  <a:lnTo>
                    <a:pt x="190189" y="38593"/>
                  </a:lnTo>
                  <a:lnTo>
                    <a:pt x="227448" y="91678"/>
                  </a:lnTo>
                  <a:lnTo>
                    <a:pt x="239329" y="118965"/>
                  </a:lnTo>
                  <a:lnTo>
                    <a:pt x="246017" y="168382"/>
                  </a:lnTo>
                  <a:lnTo>
                    <a:pt x="247999" y="225788"/>
                  </a:lnTo>
                  <a:lnTo>
                    <a:pt x="247416" y="278022"/>
                  </a:lnTo>
                  <a:lnTo>
                    <a:pt x="234212" y="331419"/>
                  </a:lnTo>
                  <a:lnTo>
                    <a:pt x="209420" y="381090"/>
                  </a:lnTo>
                  <a:lnTo>
                    <a:pt x="183343" y="413985"/>
                  </a:lnTo>
                  <a:lnTo>
                    <a:pt x="135854" y="446966"/>
                  </a:lnTo>
                  <a:lnTo>
                    <a:pt x="113223" y="457415"/>
                  </a:lnTo>
                  <a:lnTo>
                    <a:pt x="88346" y="459720"/>
                  </a:lnTo>
                  <a:lnTo>
                    <a:pt x="62862" y="455675"/>
                  </a:lnTo>
                  <a:lnTo>
                    <a:pt x="39837" y="446078"/>
                  </a:lnTo>
                  <a:lnTo>
                    <a:pt x="24145" y="430894"/>
                  </a:lnTo>
                  <a:lnTo>
                    <a:pt x="18323" y="421932"/>
                  </a:lnTo>
                  <a:lnTo>
                    <a:pt x="14973" y="402615"/>
                  </a:lnTo>
                  <a:lnTo>
                    <a:pt x="22354" y="361618"/>
                  </a:lnTo>
                  <a:lnTo>
                    <a:pt x="27657" y="353521"/>
                  </a:lnTo>
                  <a:lnTo>
                    <a:pt x="42908" y="341405"/>
                  </a:lnTo>
                  <a:lnTo>
                    <a:pt x="94637" y="320317"/>
                  </a:lnTo>
                  <a:lnTo>
                    <a:pt x="119470" y="315339"/>
                  </a:lnTo>
                  <a:lnTo>
                    <a:pt x="180325" y="324553"/>
                  </a:lnTo>
                  <a:lnTo>
                    <a:pt x="240722" y="352456"/>
                  </a:lnTo>
                  <a:lnTo>
                    <a:pt x="298068" y="384264"/>
                  </a:lnTo>
                  <a:lnTo>
                    <a:pt x="322533" y="3934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21388" y="4242984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136871" y="0"/>
                  </a:moveTo>
                  <a:lnTo>
                    <a:pt x="94209" y="54114"/>
                  </a:lnTo>
                  <a:lnTo>
                    <a:pt x="44261" y="11282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00331" y="4242984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189513" y="147399"/>
                  </a:moveTo>
                  <a:lnTo>
                    <a:pt x="135399" y="104737"/>
                  </a:lnTo>
                  <a:lnTo>
                    <a:pt x="72150" y="50531"/>
                  </a:lnTo>
                  <a:lnTo>
                    <a:pt x="18759" y="142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26715" y="4161330"/>
              <a:ext cx="242199" cy="310548"/>
            </a:xfrm>
            <a:custGeom>
              <a:avLst/>
              <a:gdLst/>
              <a:ahLst/>
              <a:cxnLst/>
              <a:rect l="0" t="0" r="0" b="0"/>
              <a:pathLst>
                <a:path w="242199" h="310548">
                  <a:moveTo>
                    <a:pt x="0" y="71125"/>
                  </a:moveTo>
                  <a:lnTo>
                    <a:pt x="5589" y="54358"/>
                  </a:lnTo>
                  <a:lnTo>
                    <a:pt x="17691" y="43007"/>
                  </a:lnTo>
                  <a:lnTo>
                    <a:pt x="74328" y="10454"/>
                  </a:lnTo>
                  <a:lnTo>
                    <a:pt x="96205" y="3216"/>
                  </a:lnTo>
                  <a:lnTo>
                    <a:pt x="121527" y="0"/>
                  </a:lnTo>
                  <a:lnTo>
                    <a:pt x="142139" y="4809"/>
                  </a:lnTo>
                  <a:lnTo>
                    <a:pt x="150911" y="9367"/>
                  </a:lnTo>
                  <a:lnTo>
                    <a:pt x="163778" y="23790"/>
                  </a:lnTo>
                  <a:lnTo>
                    <a:pt x="168846" y="32550"/>
                  </a:lnTo>
                  <a:lnTo>
                    <a:pt x="171359" y="51641"/>
                  </a:lnTo>
                  <a:lnTo>
                    <a:pt x="163440" y="92493"/>
                  </a:lnTo>
                  <a:lnTo>
                    <a:pt x="148382" y="118271"/>
                  </a:lnTo>
                  <a:lnTo>
                    <a:pt x="108572" y="162198"/>
                  </a:lnTo>
                  <a:lnTo>
                    <a:pt x="79288" y="179669"/>
                  </a:lnTo>
                  <a:lnTo>
                    <a:pt x="80934" y="179753"/>
                  </a:lnTo>
                  <a:lnTo>
                    <a:pt x="118152" y="170785"/>
                  </a:lnTo>
                  <a:lnTo>
                    <a:pt x="174353" y="175439"/>
                  </a:lnTo>
                  <a:lnTo>
                    <a:pt x="209197" y="187301"/>
                  </a:lnTo>
                  <a:lnTo>
                    <a:pt x="236159" y="211223"/>
                  </a:lnTo>
                  <a:lnTo>
                    <a:pt x="240498" y="221846"/>
                  </a:lnTo>
                  <a:lnTo>
                    <a:pt x="242198" y="246127"/>
                  </a:lnTo>
                  <a:lnTo>
                    <a:pt x="238674" y="256813"/>
                  </a:lnTo>
                  <a:lnTo>
                    <a:pt x="225400" y="274926"/>
                  </a:lnTo>
                  <a:lnTo>
                    <a:pt x="204683" y="287656"/>
                  </a:lnTo>
                  <a:lnTo>
                    <a:pt x="146840" y="308000"/>
                  </a:lnTo>
                  <a:lnTo>
                    <a:pt x="107589" y="310547"/>
                  </a:lnTo>
                  <a:lnTo>
                    <a:pt x="52642" y="302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58383" y="4232455"/>
              <a:ext cx="105286" cy="126344"/>
            </a:xfrm>
            <a:custGeom>
              <a:avLst/>
              <a:gdLst/>
              <a:ahLst/>
              <a:cxnLst/>
              <a:rect l="0" t="0" r="0" b="0"/>
              <a:pathLst>
                <a:path w="105286" h="126344">
                  <a:moveTo>
                    <a:pt x="105285" y="0"/>
                  </a:moveTo>
                  <a:lnTo>
                    <a:pt x="66912" y="29309"/>
                  </a:lnTo>
                  <a:lnTo>
                    <a:pt x="31616" y="77906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58383" y="4242984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84228"/>
                  </a:moveTo>
                  <a:lnTo>
                    <a:pt x="82379" y="63984"/>
                  </a:lnTo>
                  <a:lnTo>
                    <a:pt x="22313" y="246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42653" y="4138542"/>
              <a:ext cx="319141" cy="320910"/>
            </a:xfrm>
            <a:custGeom>
              <a:avLst/>
              <a:gdLst/>
              <a:ahLst/>
              <a:cxnLst/>
              <a:rect l="0" t="0" r="0" b="0"/>
              <a:pathLst>
                <a:path w="319141" h="320910">
                  <a:moveTo>
                    <a:pt x="0" y="20214"/>
                  </a:moveTo>
                  <a:lnTo>
                    <a:pt x="62280" y="3426"/>
                  </a:lnTo>
                  <a:lnTo>
                    <a:pt x="116330" y="0"/>
                  </a:lnTo>
                  <a:lnTo>
                    <a:pt x="141779" y="1872"/>
                  </a:lnTo>
                  <a:lnTo>
                    <a:pt x="160889" y="10502"/>
                  </a:lnTo>
                  <a:lnTo>
                    <a:pt x="174061" y="25256"/>
                  </a:lnTo>
                  <a:lnTo>
                    <a:pt x="182645" y="44682"/>
                  </a:lnTo>
                  <a:lnTo>
                    <a:pt x="186460" y="68913"/>
                  </a:lnTo>
                  <a:lnTo>
                    <a:pt x="181917" y="89041"/>
                  </a:lnTo>
                  <a:lnTo>
                    <a:pt x="170929" y="105786"/>
                  </a:lnTo>
                  <a:lnTo>
                    <a:pt x="154347" y="121027"/>
                  </a:lnTo>
                  <a:lnTo>
                    <a:pt x="153200" y="124857"/>
                  </a:lnTo>
                  <a:lnTo>
                    <a:pt x="157116" y="126241"/>
                  </a:lnTo>
                  <a:lnTo>
                    <a:pt x="164405" y="125994"/>
                  </a:lnTo>
                  <a:lnTo>
                    <a:pt x="221667" y="149262"/>
                  </a:lnTo>
                  <a:lnTo>
                    <a:pt x="270696" y="178960"/>
                  </a:lnTo>
                  <a:lnTo>
                    <a:pt x="301215" y="211969"/>
                  </a:lnTo>
                  <a:lnTo>
                    <a:pt x="317106" y="241977"/>
                  </a:lnTo>
                  <a:lnTo>
                    <a:pt x="319140" y="265784"/>
                  </a:lnTo>
                  <a:lnTo>
                    <a:pt x="318045" y="278684"/>
                  </a:lnTo>
                  <a:lnTo>
                    <a:pt x="312635" y="289624"/>
                  </a:lnTo>
                  <a:lnTo>
                    <a:pt x="294147" y="308017"/>
                  </a:lnTo>
                  <a:lnTo>
                    <a:pt x="267212" y="317753"/>
                  </a:lnTo>
                  <a:lnTo>
                    <a:pt x="238083" y="320909"/>
                  </a:lnTo>
                  <a:lnTo>
                    <a:pt x="187668" y="313404"/>
                  </a:lnTo>
                  <a:lnTo>
                    <a:pt x="156211" y="304007"/>
                  </a:lnTo>
                  <a:lnTo>
                    <a:pt x="136870" y="293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794783" y="4684470"/>
            <a:ext cx="1016326" cy="634542"/>
            <a:chOff x="1794783" y="4684470"/>
            <a:chExt cx="1016326" cy="634542"/>
          </a:xfrm>
        </p:grpSpPr>
        <p:sp>
          <p:nvSpPr>
            <p:cNvPr id="41" name="Freeform 40"/>
            <p:cNvSpPr/>
            <p:nvPr/>
          </p:nvSpPr>
          <p:spPr>
            <a:xfrm>
              <a:off x="1794783" y="4888598"/>
              <a:ext cx="279332" cy="430414"/>
            </a:xfrm>
            <a:custGeom>
              <a:avLst/>
              <a:gdLst/>
              <a:ahLst/>
              <a:cxnLst/>
              <a:rect l="0" t="0" r="0" b="0"/>
              <a:pathLst>
                <a:path w="279332" h="430414">
                  <a:moveTo>
                    <a:pt x="5590" y="165081"/>
                  </a:moveTo>
                  <a:lnTo>
                    <a:pt x="0" y="148313"/>
                  </a:lnTo>
                  <a:lnTo>
                    <a:pt x="376" y="130722"/>
                  </a:lnTo>
                  <a:lnTo>
                    <a:pt x="16585" y="70080"/>
                  </a:lnTo>
                  <a:lnTo>
                    <a:pt x="35838" y="28162"/>
                  </a:lnTo>
                  <a:lnTo>
                    <a:pt x="51788" y="13371"/>
                  </a:lnTo>
                  <a:lnTo>
                    <a:pt x="71746" y="4067"/>
                  </a:lnTo>
                  <a:lnTo>
                    <a:pt x="108120" y="0"/>
                  </a:lnTo>
                  <a:lnTo>
                    <a:pt x="130707" y="3194"/>
                  </a:lnTo>
                  <a:lnTo>
                    <a:pt x="149325" y="14752"/>
                  </a:lnTo>
                  <a:lnTo>
                    <a:pt x="180341" y="50768"/>
                  </a:lnTo>
                  <a:lnTo>
                    <a:pt x="196318" y="92476"/>
                  </a:lnTo>
                  <a:lnTo>
                    <a:pt x="203791" y="151735"/>
                  </a:lnTo>
                  <a:lnTo>
                    <a:pt x="205086" y="201421"/>
                  </a:lnTo>
                  <a:lnTo>
                    <a:pt x="202404" y="264372"/>
                  </a:lnTo>
                  <a:lnTo>
                    <a:pt x="185366" y="322474"/>
                  </a:lnTo>
                  <a:lnTo>
                    <a:pt x="159471" y="380701"/>
                  </a:lnTo>
                  <a:lnTo>
                    <a:pt x="145731" y="404801"/>
                  </a:lnTo>
                  <a:lnTo>
                    <a:pt x="128706" y="420972"/>
                  </a:lnTo>
                  <a:lnTo>
                    <a:pt x="119253" y="426922"/>
                  </a:lnTo>
                  <a:lnTo>
                    <a:pt x="96271" y="430413"/>
                  </a:lnTo>
                  <a:lnTo>
                    <a:pt x="72798" y="426895"/>
                  </a:lnTo>
                  <a:lnTo>
                    <a:pt x="54567" y="417533"/>
                  </a:lnTo>
                  <a:lnTo>
                    <a:pt x="41785" y="399335"/>
                  </a:lnTo>
                  <a:lnTo>
                    <a:pt x="36739" y="387930"/>
                  </a:lnTo>
                  <a:lnTo>
                    <a:pt x="37371" y="362781"/>
                  </a:lnTo>
                  <a:lnTo>
                    <a:pt x="51252" y="308508"/>
                  </a:lnTo>
                  <a:lnTo>
                    <a:pt x="67342" y="277897"/>
                  </a:lnTo>
                  <a:lnTo>
                    <a:pt x="86457" y="264744"/>
                  </a:lnTo>
                  <a:lnTo>
                    <a:pt x="110551" y="256169"/>
                  </a:lnTo>
                  <a:lnTo>
                    <a:pt x="136857" y="252357"/>
                  </a:lnTo>
                  <a:lnTo>
                    <a:pt x="161027" y="256903"/>
                  </a:lnTo>
                  <a:lnTo>
                    <a:pt x="223350" y="283756"/>
                  </a:lnTo>
                  <a:lnTo>
                    <a:pt x="249875" y="299679"/>
                  </a:lnTo>
                  <a:lnTo>
                    <a:pt x="279331" y="3124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00455" y="4990507"/>
              <a:ext cx="126344" cy="168457"/>
            </a:xfrm>
            <a:custGeom>
              <a:avLst/>
              <a:gdLst/>
              <a:ahLst/>
              <a:cxnLst/>
              <a:rect l="0" t="0" r="0" b="0"/>
              <a:pathLst>
                <a:path w="126344" h="168457">
                  <a:moveTo>
                    <a:pt x="126343" y="0"/>
                  </a:moveTo>
                  <a:lnTo>
                    <a:pt x="102296" y="17981"/>
                  </a:lnTo>
                  <a:lnTo>
                    <a:pt x="58538" y="74354"/>
                  </a:lnTo>
                  <a:lnTo>
                    <a:pt x="26381" y="11594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00455" y="4969450"/>
              <a:ext cx="189515" cy="157929"/>
            </a:xfrm>
            <a:custGeom>
              <a:avLst/>
              <a:gdLst/>
              <a:ahLst/>
              <a:cxnLst/>
              <a:rect l="0" t="0" r="0" b="0"/>
              <a:pathLst>
                <a:path w="189515" h="157929">
                  <a:moveTo>
                    <a:pt x="189514" y="157928"/>
                  </a:moveTo>
                  <a:lnTo>
                    <a:pt x="158231" y="148353"/>
                  </a:lnTo>
                  <a:lnTo>
                    <a:pt x="104234" y="110602"/>
                  </a:lnTo>
                  <a:lnTo>
                    <a:pt x="43192" y="521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63668" y="4892416"/>
              <a:ext cx="279219" cy="350776"/>
            </a:xfrm>
            <a:custGeom>
              <a:avLst/>
              <a:gdLst/>
              <a:ahLst/>
              <a:cxnLst/>
              <a:rect l="0" t="0" r="0" b="0"/>
              <a:pathLst>
                <a:path w="279219" h="350776">
                  <a:moveTo>
                    <a:pt x="0" y="55978"/>
                  </a:moveTo>
                  <a:lnTo>
                    <a:pt x="5589" y="39210"/>
                  </a:lnTo>
                  <a:lnTo>
                    <a:pt x="17692" y="24739"/>
                  </a:lnTo>
                  <a:lnTo>
                    <a:pt x="44237" y="6557"/>
                  </a:lnTo>
                  <a:lnTo>
                    <a:pt x="54057" y="1974"/>
                  </a:lnTo>
                  <a:lnTo>
                    <a:pt x="74328" y="0"/>
                  </a:lnTo>
                  <a:lnTo>
                    <a:pt x="95036" y="4193"/>
                  </a:lnTo>
                  <a:lnTo>
                    <a:pt x="126425" y="20877"/>
                  </a:lnTo>
                  <a:lnTo>
                    <a:pt x="155612" y="47527"/>
                  </a:lnTo>
                  <a:lnTo>
                    <a:pt x="167817" y="67429"/>
                  </a:lnTo>
                  <a:lnTo>
                    <a:pt x="175676" y="103954"/>
                  </a:lnTo>
                  <a:lnTo>
                    <a:pt x="171275" y="124484"/>
                  </a:lnTo>
                  <a:lnTo>
                    <a:pt x="149386" y="162316"/>
                  </a:lnTo>
                  <a:lnTo>
                    <a:pt x="140535" y="168984"/>
                  </a:lnTo>
                  <a:lnTo>
                    <a:pt x="115080" y="178368"/>
                  </a:lnTo>
                  <a:lnTo>
                    <a:pt x="117664" y="179685"/>
                  </a:lnTo>
                  <a:lnTo>
                    <a:pt x="169133" y="181973"/>
                  </a:lnTo>
                  <a:lnTo>
                    <a:pt x="214020" y="184556"/>
                  </a:lnTo>
                  <a:lnTo>
                    <a:pt x="239010" y="193452"/>
                  </a:lnTo>
                  <a:lnTo>
                    <a:pt x="258695" y="208324"/>
                  </a:lnTo>
                  <a:lnTo>
                    <a:pt x="267220" y="217203"/>
                  </a:lnTo>
                  <a:lnTo>
                    <a:pt x="276692" y="239548"/>
                  </a:lnTo>
                  <a:lnTo>
                    <a:pt x="279218" y="252057"/>
                  </a:lnTo>
                  <a:lnTo>
                    <a:pt x="275785" y="275315"/>
                  </a:lnTo>
                  <a:lnTo>
                    <a:pt x="265291" y="296180"/>
                  </a:lnTo>
                  <a:lnTo>
                    <a:pt x="248928" y="313253"/>
                  </a:lnTo>
                  <a:lnTo>
                    <a:pt x="209828" y="334871"/>
                  </a:lnTo>
                  <a:lnTo>
                    <a:pt x="177595" y="345543"/>
                  </a:lnTo>
                  <a:lnTo>
                    <a:pt x="125374" y="349742"/>
                  </a:lnTo>
                  <a:lnTo>
                    <a:pt x="84228" y="350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32124" y="4684470"/>
              <a:ext cx="178985" cy="203529"/>
            </a:xfrm>
            <a:custGeom>
              <a:avLst/>
              <a:gdLst/>
              <a:ahLst/>
              <a:cxnLst/>
              <a:rect l="0" t="0" r="0" b="0"/>
              <a:pathLst>
                <a:path w="178985" h="203529">
                  <a:moveTo>
                    <a:pt x="0" y="42825"/>
                  </a:moveTo>
                  <a:lnTo>
                    <a:pt x="9575" y="18778"/>
                  </a:lnTo>
                  <a:lnTo>
                    <a:pt x="20243" y="4452"/>
                  </a:lnTo>
                  <a:lnTo>
                    <a:pt x="27534" y="865"/>
                  </a:lnTo>
                  <a:lnTo>
                    <a:pt x="44993" y="0"/>
                  </a:lnTo>
                  <a:lnTo>
                    <a:pt x="74552" y="6089"/>
                  </a:lnTo>
                  <a:lnTo>
                    <a:pt x="99948" y="20892"/>
                  </a:lnTo>
                  <a:lnTo>
                    <a:pt x="122291" y="45685"/>
                  </a:lnTo>
                  <a:lnTo>
                    <a:pt x="130391" y="68273"/>
                  </a:lnTo>
                  <a:lnTo>
                    <a:pt x="132821" y="93910"/>
                  </a:lnTo>
                  <a:lnTo>
                    <a:pt x="126442" y="133480"/>
                  </a:lnTo>
                  <a:lnTo>
                    <a:pt x="110254" y="166782"/>
                  </a:lnTo>
                  <a:lnTo>
                    <a:pt x="97355" y="184095"/>
                  </a:lnTo>
                  <a:lnTo>
                    <a:pt x="77584" y="196469"/>
                  </a:lnTo>
                  <a:lnTo>
                    <a:pt x="54369" y="203528"/>
                  </a:lnTo>
                  <a:lnTo>
                    <a:pt x="32353" y="202766"/>
                  </a:lnTo>
                  <a:lnTo>
                    <a:pt x="26248" y="198585"/>
                  </a:lnTo>
                  <a:lnTo>
                    <a:pt x="23348" y="192289"/>
                  </a:lnTo>
                  <a:lnTo>
                    <a:pt x="22584" y="184582"/>
                  </a:lnTo>
                  <a:lnTo>
                    <a:pt x="25585" y="178274"/>
                  </a:lnTo>
                  <a:lnTo>
                    <a:pt x="85109" y="136985"/>
                  </a:lnTo>
                  <a:lnTo>
                    <a:pt x="126516" y="114977"/>
                  </a:lnTo>
                  <a:lnTo>
                    <a:pt x="178984" y="1059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264248" y="2505782"/>
            <a:ext cx="1087413" cy="789638"/>
            <a:chOff x="5264248" y="2505782"/>
            <a:chExt cx="1087413" cy="789638"/>
          </a:xfrm>
        </p:grpSpPr>
        <p:sp>
          <p:nvSpPr>
            <p:cNvPr id="47" name="Freeform 46"/>
            <p:cNvSpPr/>
            <p:nvPr/>
          </p:nvSpPr>
          <p:spPr>
            <a:xfrm>
              <a:off x="5380062" y="252683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19" y="170305"/>
                  </a:lnTo>
                  <a:lnTo>
                    <a:pt x="8333" y="217357"/>
                  </a:lnTo>
                  <a:lnTo>
                    <a:pt x="9878" y="269513"/>
                  </a:lnTo>
                  <a:lnTo>
                    <a:pt x="13455" y="30836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81239" y="2523726"/>
              <a:ext cx="256793" cy="377771"/>
            </a:xfrm>
            <a:custGeom>
              <a:avLst/>
              <a:gdLst/>
              <a:ahLst/>
              <a:cxnLst/>
              <a:rect l="0" t="0" r="0" b="0"/>
              <a:pathLst>
                <a:path w="256793" h="377771">
                  <a:moveTo>
                    <a:pt x="35694" y="118927"/>
                  </a:moveTo>
                  <a:lnTo>
                    <a:pt x="30104" y="102159"/>
                  </a:lnTo>
                  <a:lnTo>
                    <a:pt x="30480" y="84568"/>
                  </a:lnTo>
                  <a:lnTo>
                    <a:pt x="35716" y="65051"/>
                  </a:lnTo>
                  <a:lnTo>
                    <a:pt x="58141" y="27046"/>
                  </a:lnTo>
                  <a:lnTo>
                    <a:pt x="72576" y="12580"/>
                  </a:lnTo>
                  <a:lnTo>
                    <a:pt x="90691" y="2251"/>
                  </a:lnTo>
                  <a:lnTo>
                    <a:pt x="113559" y="0"/>
                  </a:lnTo>
                  <a:lnTo>
                    <a:pt x="136981" y="4069"/>
                  </a:lnTo>
                  <a:lnTo>
                    <a:pt x="155190" y="13677"/>
                  </a:lnTo>
                  <a:lnTo>
                    <a:pt x="178594" y="43418"/>
                  </a:lnTo>
                  <a:lnTo>
                    <a:pt x="200347" y="87455"/>
                  </a:lnTo>
                  <a:lnTo>
                    <a:pt x="210432" y="143137"/>
                  </a:lnTo>
                  <a:lnTo>
                    <a:pt x="205434" y="203127"/>
                  </a:lnTo>
                  <a:lnTo>
                    <a:pt x="195301" y="255399"/>
                  </a:lnTo>
                  <a:lnTo>
                    <a:pt x="177748" y="309401"/>
                  </a:lnTo>
                  <a:lnTo>
                    <a:pt x="172529" y="334603"/>
                  </a:lnTo>
                  <a:lnTo>
                    <a:pt x="162410" y="353603"/>
                  </a:lnTo>
                  <a:lnTo>
                    <a:pt x="140755" y="366727"/>
                  </a:lnTo>
                  <a:lnTo>
                    <a:pt x="98798" y="377572"/>
                  </a:lnTo>
                  <a:lnTo>
                    <a:pt x="71929" y="377770"/>
                  </a:lnTo>
                  <a:lnTo>
                    <a:pt x="48288" y="370058"/>
                  </a:lnTo>
                  <a:lnTo>
                    <a:pt x="15249" y="341385"/>
                  </a:lnTo>
                  <a:lnTo>
                    <a:pt x="3210" y="316453"/>
                  </a:lnTo>
                  <a:lnTo>
                    <a:pt x="0" y="303253"/>
                  </a:lnTo>
                  <a:lnTo>
                    <a:pt x="2539" y="292114"/>
                  </a:lnTo>
                  <a:lnTo>
                    <a:pt x="17839" y="273498"/>
                  </a:lnTo>
                  <a:lnTo>
                    <a:pt x="43356" y="263664"/>
                  </a:lnTo>
                  <a:lnTo>
                    <a:pt x="90606" y="261247"/>
                  </a:lnTo>
                  <a:lnTo>
                    <a:pt x="141651" y="264821"/>
                  </a:lnTo>
                  <a:lnTo>
                    <a:pt x="200123" y="271617"/>
                  </a:lnTo>
                  <a:lnTo>
                    <a:pt x="256792" y="276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56639" y="2505782"/>
              <a:ext cx="195022" cy="305358"/>
            </a:xfrm>
            <a:custGeom>
              <a:avLst/>
              <a:gdLst/>
              <a:ahLst/>
              <a:cxnLst/>
              <a:rect l="0" t="0" r="0" b="0"/>
              <a:pathLst>
                <a:path w="195022" h="305358">
                  <a:moveTo>
                    <a:pt x="181516" y="0"/>
                  </a:moveTo>
                  <a:lnTo>
                    <a:pt x="141828" y="10745"/>
                  </a:lnTo>
                  <a:lnTo>
                    <a:pt x="87079" y="54057"/>
                  </a:lnTo>
                  <a:lnTo>
                    <a:pt x="42492" y="108591"/>
                  </a:lnTo>
                  <a:lnTo>
                    <a:pt x="18661" y="148379"/>
                  </a:lnTo>
                  <a:lnTo>
                    <a:pt x="129" y="198155"/>
                  </a:lnTo>
                  <a:lnTo>
                    <a:pt x="0" y="236657"/>
                  </a:lnTo>
                  <a:lnTo>
                    <a:pt x="12960" y="272112"/>
                  </a:lnTo>
                  <a:lnTo>
                    <a:pt x="31343" y="290955"/>
                  </a:lnTo>
                  <a:lnTo>
                    <a:pt x="42796" y="299255"/>
                  </a:lnTo>
                  <a:lnTo>
                    <a:pt x="64880" y="305357"/>
                  </a:lnTo>
                  <a:lnTo>
                    <a:pt x="97045" y="302216"/>
                  </a:lnTo>
                  <a:lnTo>
                    <a:pt x="128802" y="290757"/>
                  </a:lnTo>
                  <a:lnTo>
                    <a:pt x="148729" y="277794"/>
                  </a:lnTo>
                  <a:lnTo>
                    <a:pt x="171931" y="250765"/>
                  </a:lnTo>
                  <a:lnTo>
                    <a:pt x="194754" y="199789"/>
                  </a:lnTo>
                  <a:lnTo>
                    <a:pt x="195021" y="190514"/>
                  </a:lnTo>
                  <a:lnTo>
                    <a:pt x="189078" y="173970"/>
                  </a:lnTo>
                  <a:lnTo>
                    <a:pt x="172578" y="151503"/>
                  </a:lnTo>
                  <a:lnTo>
                    <a:pt x="153368" y="143374"/>
                  </a:lnTo>
                  <a:lnTo>
                    <a:pt x="97318" y="138155"/>
                  </a:lnTo>
                  <a:lnTo>
                    <a:pt x="3411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64248" y="2990093"/>
              <a:ext cx="273742" cy="305327"/>
            </a:xfrm>
            <a:custGeom>
              <a:avLst/>
              <a:gdLst/>
              <a:ahLst/>
              <a:cxnLst/>
              <a:rect l="0" t="0" r="0" b="0"/>
              <a:pathLst>
                <a:path w="273742" h="305327">
                  <a:moveTo>
                    <a:pt x="273741" y="0"/>
                  </a:moveTo>
                  <a:lnTo>
                    <a:pt x="224243" y="58563"/>
                  </a:lnTo>
                  <a:lnTo>
                    <a:pt x="173397" y="119809"/>
                  </a:lnTo>
                  <a:lnTo>
                    <a:pt x="124388" y="175859"/>
                  </a:lnTo>
                  <a:lnTo>
                    <a:pt x="69317" y="235713"/>
                  </a:lnTo>
                  <a:lnTo>
                    <a:pt x="9102" y="29620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59046" y="3000621"/>
              <a:ext cx="136872" cy="231628"/>
            </a:xfrm>
            <a:custGeom>
              <a:avLst/>
              <a:gdLst/>
              <a:ahLst/>
              <a:cxnLst/>
              <a:rect l="0" t="0" r="0" b="0"/>
              <a:pathLst>
                <a:path w="136872" h="231628">
                  <a:moveTo>
                    <a:pt x="0" y="0"/>
                  </a:moveTo>
                  <a:lnTo>
                    <a:pt x="26364" y="62281"/>
                  </a:lnTo>
                  <a:lnTo>
                    <a:pt x="59899" y="119019"/>
                  </a:lnTo>
                  <a:lnTo>
                    <a:pt x="106241" y="177212"/>
                  </a:lnTo>
                  <a:lnTo>
                    <a:pt x="123258" y="198084"/>
                  </a:lnTo>
                  <a:lnTo>
                    <a:pt x="136871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919495" y="3011150"/>
            <a:ext cx="1968613" cy="1374913"/>
            <a:chOff x="4919495" y="3011150"/>
            <a:chExt cx="1968613" cy="1374913"/>
          </a:xfrm>
        </p:grpSpPr>
        <p:sp>
          <p:nvSpPr>
            <p:cNvPr id="53" name="Freeform 52"/>
            <p:cNvSpPr/>
            <p:nvPr/>
          </p:nvSpPr>
          <p:spPr>
            <a:xfrm>
              <a:off x="5083119" y="3355799"/>
              <a:ext cx="256829" cy="290387"/>
            </a:xfrm>
            <a:custGeom>
              <a:avLst/>
              <a:gdLst/>
              <a:ahLst/>
              <a:cxnLst/>
              <a:rect l="0" t="0" r="0" b="0"/>
              <a:pathLst>
                <a:path w="256829" h="290387">
                  <a:moveTo>
                    <a:pt x="86373" y="2791"/>
                  </a:moveTo>
                  <a:lnTo>
                    <a:pt x="36875" y="61354"/>
                  </a:lnTo>
                  <a:lnTo>
                    <a:pt x="16075" y="83184"/>
                  </a:lnTo>
                  <a:lnTo>
                    <a:pt x="10261" y="84463"/>
                  </a:lnTo>
                  <a:lnTo>
                    <a:pt x="5216" y="81805"/>
                  </a:lnTo>
                  <a:lnTo>
                    <a:pt x="683" y="76524"/>
                  </a:lnTo>
                  <a:lnTo>
                    <a:pt x="0" y="69494"/>
                  </a:lnTo>
                  <a:lnTo>
                    <a:pt x="5481" y="52324"/>
                  </a:lnTo>
                  <a:lnTo>
                    <a:pt x="21721" y="28516"/>
                  </a:lnTo>
                  <a:lnTo>
                    <a:pt x="46940" y="12233"/>
                  </a:lnTo>
                  <a:lnTo>
                    <a:pt x="82228" y="0"/>
                  </a:lnTo>
                  <a:lnTo>
                    <a:pt x="122319" y="144"/>
                  </a:lnTo>
                  <a:lnTo>
                    <a:pt x="158245" y="7596"/>
                  </a:lnTo>
                  <a:lnTo>
                    <a:pt x="164703" y="13013"/>
                  </a:lnTo>
                  <a:lnTo>
                    <a:pt x="167839" y="20135"/>
                  </a:lnTo>
                  <a:lnTo>
                    <a:pt x="168203" y="37405"/>
                  </a:lnTo>
                  <a:lnTo>
                    <a:pt x="164466" y="56780"/>
                  </a:lnTo>
                  <a:lnTo>
                    <a:pt x="150196" y="81829"/>
                  </a:lnTo>
                  <a:lnTo>
                    <a:pt x="134626" y="93681"/>
                  </a:lnTo>
                  <a:lnTo>
                    <a:pt x="92814" y="112247"/>
                  </a:lnTo>
                  <a:lnTo>
                    <a:pt x="148958" y="103210"/>
                  </a:lnTo>
                  <a:lnTo>
                    <a:pt x="191542" y="112704"/>
                  </a:lnTo>
                  <a:lnTo>
                    <a:pt x="209544" y="125341"/>
                  </a:lnTo>
                  <a:lnTo>
                    <a:pt x="240164" y="162049"/>
                  </a:lnTo>
                  <a:lnTo>
                    <a:pt x="256073" y="198288"/>
                  </a:lnTo>
                  <a:lnTo>
                    <a:pt x="256828" y="209162"/>
                  </a:lnTo>
                  <a:lnTo>
                    <a:pt x="251428" y="227483"/>
                  </a:lnTo>
                  <a:lnTo>
                    <a:pt x="235234" y="250951"/>
                  </a:lnTo>
                  <a:lnTo>
                    <a:pt x="200396" y="278671"/>
                  </a:lnTo>
                  <a:lnTo>
                    <a:pt x="180334" y="288401"/>
                  </a:lnTo>
                  <a:lnTo>
                    <a:pt x="156599" y="290386"/>
                  </a:lnTo>
                  <a:lnTo>
                    <a:pt x="103234" y="282128"/>
                  </a:lnTo>
                  <a:lnTo>
                    <a:pt x="67192" y="267012"/>
                  </a:lnTo>
                  <a:lnTo>
                    <a:pt x="23202" y="234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12164" y="3348062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6888" y="144119"/>
                  </a:lnTo>
                  <a:lnTo>
                    <a:pt x="12581" y="196967"/>
                  </a:lnTo>
                  <a:lnTo>
                    <a:pt x="19564" y="256005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37583" y="3337533"/>
              <a:ext cx="216262" cy="162645"/>
            </a:xfrm>
            <a:custGeom>
              <a:avLst/>
              <a:gdLst/>
              <a:ahLst/>
              <a:cxnLst/>
              <a:rect l="0" t="0" r="0" b="0"/>
              <a:pathLst>
                <a:path w="216262" h="162645">
                  <a:moveTo>
                    <a:pt x="216261" y="126342"/>
                  </a:moveTo>
                  <a:lnTo>
                    <a:pt x="173570" y="129462"/>
                  </a:lnTo>
                  <a:lnTo>
                    <a:pt x="110926" y="147673"/>
                  </a:lnTo>
                  <a:lnTo>
                    <a:pt x="57158" y="162644"/>
                  </a:lnTo>
                  <a:lnTo>
                    <a:pt x="31685" y="160804"/>
                  </a:lnTo>
                  <a:lnTo>
                    <a:pt x="21851" y="156335"/>
                  </a:lnTo>
                  <a:lnTo>
                    <a:pt x="7804" y="142012"/>
                  </a:lnTo>
                  <a:lnTo>
                    <a:pt x="781" y="117709"/>
                  </a:lnTo>
                  <a:lnTo>
                    <a:pt x="0" y="89750"/>
                  </a:lnTo>
                  <a:lnTo>
                    <a:pt x="19211" y="32313"/>
                  </a:lnTo>
                  <a:lnTo>
                    <a:pt x="372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19495" y="3224154"/>
              <a:ext cx="499904" cy="458227"/>
            </a:xfrm>
            <a:custGeom>
              <a:avLst/>
              <a:gdLst/>
              <a:ahLst/>
              <a:cxnLst/>
              <a:rect l="0" t="0" r="0" b="0"/>
              <a:pathLst>
                <a:path w="499904" h="458227">
                  <a:moveTo>
                    <a:pt x="386867" y="18623"/>
                  </a:moveTo>
                  <a:lnTo>
                    <a:pt x="324587" y="1834"/>
                  </a:lnTo>
                  <a:lnTo>
                    <a:pt x="285486" y="0"/>
                  </a:lnTo>
                  <a:lnTo>
                    <a:pt x="223865" y="12387"/>
                  </a:lnTo>
                  <a:lnTo>
                    <a:pt x="168969" y="41438"/>
                  </a:lnTo>
                  <a:lnTo>
                    <a:pt x="110226" y="78054"/>
                  </a:lnTo>
                  <a:lnTo>
                    <a:pt x="71609" y="115890"/>
                  </a:lnTo>
                  <a:lnTo>
                    <a:pt x="40238" y="167211"/>
                  </a:lnTo>
                  <a:lnTo>
                    <a:pt x="17100" y="222409"/>
                  </a:lnTo>
                  <a:lnTo>
                    <a:pt x="2435" y="278372"/>
                  </a:lnTo>
                  <a:lnTo>
                    <a:pt x="0" y="319284"/>
                  </a:lnTo>
                  <a:lnTo>
                    <a:pt x="3576" y="342933"/>
                  </a:lnTo>
                  <a:lnTo>
                    <a:pt x="12185" y="362022"/>
                  </a:lnTo>
                  <a:lnTo>
                    <a:pt x="17756" y="370388"/>
                  </a:lnTo>
                  <a:lnTo>
                    <a:pt x="80948" y="414959"/>
                  </a:lnTo>
                  <a:lnTo>
                    <a:pt x="131943" y="434820"/>
                  </a:lnTo>
                  <a:lnTo>
                    <a:pt x="195442" y="453612"/>
                  </a:lnTo>
                  <a:lnTo>
                    <a:pt x="248666" y="458226"/>
                  </a:lnTo>
                  <a:lnTo>
                    <a:pt x="311172" y="445966"/>
                  </a:lnTo>
                  <a:lnTo>
                    <a:pt x="368925" y="426950"/>
                  </a:lnTo>
                  <a:lnTo>
                    <a:pt x="415819" y="403523"/>
                  </a:lnTo>
                  <a:lnTo>
                    <a:pt x="461838" y="363833"/>
                  </a:lnTo>
                  <a:lnTo>
                    <a:pt x="481350" y="328228"/>
                  </a:lnTo>
                  <a:lnTo>
                    <a:pt x="497254" y="274275"/>
                  </a:lnTo>
                  <a:lnTo>
                    <a:pt x="499903" y="232542"/>
                  </a:lnTo>
                  <a:lnTo>
                    <a:pt x="492629" y="190541"/>
                  </a:lnTo>
                  <a:lnTo>
                    <a:pt x="469803" y="134427"/>
                  </a:lnTo>
                  <a:lnTo>
                    <a:pt x="446535" y="95439"/>
                  </a:lnTo>
                  <a:lnTo>
                    <a:pt x="427425" y="74990"/>
                  </a:lnTo>
                  <a:lnTo>
                    <a:pt x="376339" y="39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90632" y="3642860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168456" y="0"/>
                  </a:moveTo>
                  <a:lnTo>
                    <a:pt x="139147" y="34897"/>
                  </a:lnTo>
                  <a:lnTo>
                    <a:pt x="107223" y="89458"/>
                  </a:lnTo>
                  <a:lnTo>
                    <a:pt x="68279" y="145892"/>
                  </a:lnTo>
                  <a:lnTo>
                    <a:pt x="37891" y="207079"/>
                  </a:lnTo>
                  <a:lnTo>
                    <a:pt x="13507" y="24887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69616" y="3663917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0" y="0"/>
                  </a:moveTo>
                  <a:lnTo>
                    <a:pt x="26025" y="42692"/>
                  </a:lnTo>
                  <a:lnTo>
                    <a:pt x="72015" y="102068"/>
                  </a:lnTo>
                  <a:lnTo>
                    <a:pt x="102709" y="157504"/>
                  </a:lnTo>
                  <a:lnTo>
                    <a:pt x="137272" y="214429"/>
                  </a:lnTo>
                  <a:lnTo>
                    <a:pt x="16845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41508" y="4035341"/>
              <a:ext cx="165259" cy="305428"/>
            </a:xfrm>
            <a:custGeom>
              <a:avLst/>
              <a:gdLst/>
              <a:ahLst/>
              <a:cxnLst/>
              <a:rect l="0" t="0" r="0" b="0"/>
              <a:pathLst>
                <a:path w="165259" h="305428">
                  <a:moveTo>
                    <a:pt x="54367" y="18130"/>
                  </a:moveTo>
                  <a:lnTo>
                    <a:pt x="65546" y="6952"/>
                  </a:lnTo>
                  <a:lnTo>
                    <a:pt x="83512" y="1464"/>
                  </a:lnTo>
                  <a:lnTo>
                    <a:pt x="94854" y="0"/>
                  </a:lnTo>
                  <a:lnTo>
                    <a:pt x="113695" y="4613"/>
                  </a:lnTo>
                  <a:lnTo>
                    <a:pt x="121995" y="9119"/>
                  </a:lnTo>
                  <a:lnTo>
                    <a:pt x="134337" y="23484"/>
                  </a:lnTo>
                  <a:lnTo>
                    <a:pt x="151792" y="66891"/>
                  </a:lnTo>
                  <a:lnTo>
                    <a:pt x="159270" y="120525"/>
                  </a:lnTo>
                  <a:lnTo>
                    <a:pt x="165258" y="161033"/>
                  </a:lnTo>
                  <a:lnTo>
                    <a:pt x="159493" y="196952"/>
                  </a:lnTo>
                  <a:lnTo>
                    <a:pt x="130631" y="258647"/>
                  </a:lnTo>
                  <a:lnTo>
                    <a:pt x="104650" y="285796"/>
                  </a:lnTo>
                  <a:lnTo>
                    <a:pt x="74725" y="303069"/>
                  </a:lnTo>
                  <a:lnTo>
                    <a:pt x="54056" y="305427"/>
                  </a:lnTo>
                  <a:lnTo>
                    <a:pt x="34342" y="301405"/>
                  </a:lnTo>
                  <a:lnTo>
                    <a:pt x="17781" y="291819"/>
                  </a:lnTo>
                  <a:lnTo>
                    <a:pt x="5742" y="276640"/>
                  </a:lnTo>
                  <a:lnTo>
                    <a:pt x="893" y="267679"/>
                  </a:lnTo>
                  <a:lnTo>
                    <a:pt x="0" y="258196"/>
                  </a:lnTo>
                  <a:lnTo>
                    <a:pt x="5248" y="238300"/>
                  </a:lnTo>
                  <a:lnTo>
                    <a:pt x="21356" y="212957"/>
                  </a:lnTo>
                  <a:lnTo>
                    <a:pt x="40476" y="201036"/>
                  </a:lnTo>
                  <a:lnTo>
                    <a:pt x="52126" y="196219"/>
                  </a:lnTo>
                  <a:lnTo>
                    <a:pt x="77548" y="193987"/>
                  </a:lnTo>
                  <a:lnTo>
                    <a:pt x="131996" y="202086"/>
                  </a:lnTo>
                  <a:lnTo>
                    <a:pt x="159652" y="207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64373" y="4088069"/>
              <a:ext cx="178985" cy="234625"/>
            </a:xfrm>
            <a:custGeom>
              <a:avLst/>
              <a:gdLst/>
              <a:ahLst/>
              <a:cxnLst/>
              <a:rect l="0" t="0" r="0" b="0"/>
              <a:pathLst>
                <a:path w="178985" h="234625">
                  <a:moveTo>
                    <a:pt x="0" y="39102"/>
                  </a:moveTo>
                  <a:lnTo>
                    <a:pt x="11178" y="22334"/>
                  </a:lnTo>
                  <a:lnTo>
                    <a:pt x="26025" y="10982"/>
                  </a:lnTo>
                  <a:lnTo>
                    <a:pt x="45492" y="3208"/>
                  </a:lnTo>
                  <a:lnTo>
                    <a:pt x="81590" y="0"/>
                  </a:lnTo>
                  <a:lnTo>
                    <a:pt x="104112" y="3396"/>
                  </a:lnTo>
                  <a:lnTo>
                    <a:pt x="122701" y="15044"/>
                  </a:lnTo>
                  <a:lnTo>
                    <a:pt x="153698" y="51117"/>
                  </a:lnTo>
                  <a:lnTo>
                    <a:pt x="161897" y="74468"/>
                  </a:lnTo>
                  <a:lnTo>
                    <a:pt x="167161" y="127586"/>
                  </a:lnTo>
                  <a:lnTo>
                    <a:pt x="162483" y="169175"/>
                  </a:lnTo>
                  <a:lnTo>
                    <a:pt x="153713" y="190888"/>
                  </a:lnTo>
                  <a:lnTo>
                    <a:pt x="140846" y="208338"/>
                  </a:lnTo>
                  <a:lnTo>
                    <a:pt x="123430" y="223892"/>
                  </a:lnTo>
                  <a:lnTo>
                    <a:pt x="100871" y="232365"/>
                  </a:lnTo>
                  <a:lnTo>
                    <a:pt x="88304" y="234624"/>
                  </a:lnTo>
                  <a:lnTo>
                    <a:pt x="64982" y="230896"/>
                  </a:lnTo>
                  <a:lnTo>
                    <a:pt x="53850" y="226626"/>
                  </a:lnTo>
                  <a:lnTo>
                    <a:pt x="35242" y="209403"/>
                  </a:lnTo>
                  <a:lnTo>
                    <a:pt x="27004" y="198260"/>
                  </a:lnTo>
                  <a:lnTo>
                    <a:pt x="20971" y="173399"/>
                  </a:lnTo>
                  <a:lnTo>
                    <a:pt x="20999" y="160219"/>
                  </a:lnTo>
                  <a:lnTo>
                    <a:pt x="24528" y="150262"/>
                  </a:lnTo>
                  <a:lnTo>
                    <a:pt x="37808" y="136079"/>
                  </a:lnTo>
                  <a:lnTo>
                    <a:pt x="47432" y="132999"/>
                  </a:lnTo>
                  <a:lnTo>
                    <a:pt x="82164" y="134253"/>
                  </a:lnTo>
                  <a:lnTo>
                    <a:pt x="136598" y="148410"/>
                  </a:lnTo>
                  <a:lnTo>
                    <a:pt x="178984" y="165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98456" y="3898837"/>
              <a:ext cx="445681" cy="443673"/>
            </a:xfrm>
            <a:custGeom>
              <a:avLst/>
              <a:gdLst/>
              <a:ahLst/>
              <a:cxnLst/>
              <a:rect l="0" t="0" r="0" b="0"/>
              <a:pathLst>
                <a:path w="445681" h="443673">
                  <a:moveTo>
                    <a:pt x="313233" y="7235"/>
                  </a:moveTo>
                  <a:lnTo>
                    <a:pt x="285677" y="0"/>
                  </a:lnTo>
                  <a:lnTo>
                    <a:pt x="232574" y="476"/>
                  </a:lnTo>
                  <a:lnTo>
                    <a:pt x="182007" y="11489"/>
                  </a:lnTo>
                  <a:lnTo>
                    <a:pt x="128128" y="34505"/>
                  </a:lnTo>
                  <a:lnTo>
                    <a:pt x="68172" y="85943"/>
                  </a:lnTo>
                  <a:lnTo>
                    <a:pt x="40971" y="122063"/>
                  </a:lnTo>
                  <a:lnTo>
                    <a:pt x="16044" y="184473"/>
                  </a:lnTo>
                  <a:lnTo>
                    <a:pt x="2278" y="244799"/>
                  </a:lnTo>
                  <a:lnTo>
                    <a:pt x="0" y="294564"/>
                  </a:lnTo>
                  <a:lnTo>
                    <a:pt x="7384" y="338295"/>
                  </a:lnTo>
                  <a:lnTo>
                    <a:pt x="17812" y="362603"/>
                  </a:lnTo>
                  <a:lnTo>
                    <a:pt x="42427" y="390430"/>
                  </a:lnTo>
                  <a:lnTo>
                    <a:pt x="83355" y="419623"/>
                  </a:lnTo>
                  <a:lnTo>
                    <a:pt x="121768" y="432671"/>
                  </a:lnTo>
                  <a:lnTo>
                    <a:pt x="185016" y="443672"/>
                  </a:lnTo>
                  <a:lnTo>
                    <a:pt x="244276" y="439889"/>
                  </a:lnTo>
                  <a:lnTo>
                    <a:pt x="302255" y="427877"/>
                  </a:lnTo>
                  <a:lnTo>
                    <a:pt x="330581" y="418795"/>
                  </a:lnTo>
                  <a:lnTo>
                    <a:pt x="383773" y="384369"/>
                  </a:lnTo>
                  <a:lnTo>
                    <a:pt x="405415" y="363193"/>
                  </a:lnTo>
                  <a:lnTo>
                    <a:pt x="429583" y="324964"/>
                  </a:lnTo>
                  <a:lnTo>
                    <a:pt x="443503" y="282831"/>
                  </a:lnTo>
                  <a:lnTo>
                    <a:pt x="445680" y="219905"/>
                  </a:lnTo>
                  <a:lnTo>
                    <a:pt x="435192" y="167657"/>
                  </a:lnTo>
                  <a:lnTo>
                    <a:pt x="405044" y="116306"/>
                  </a:lnTo>
                  <a:lnTo>
                    <a:pt x="385623" y="93146"/>
                  </a:lnTo>
                  <a:lnTo>
                    <a:pt x="362174" y="77393"/>
                  </a:lnTo>
                  <a:lnTo>
                    <a:pt x="313233" y="5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61984" y="3981967"/>
              <a:ext cx="377064" cy="404096"/>
            </a:xfrm>
            <a:custGeom>
              <a:avLst/>
              <a:gdLst/>
              <a:ahLst/>
              <a:cxnLst/>
              <a:rect l="0" t="0" r="0" b="0"/>
              <a:pathLst>
                <a:path w="377064" h="404096">
                  <a:moveTo>
                    <a:pt x="207674" y="8333"/>
                  </a:moveTo>
                  <a:lnTo>
                    <a:pt x="170196" y="0"/>
                  </a:lnTo>
                  <a:lnTo>
                    <a:pt x="146563" y="1120"/>
                  </a:lnTo>
                  <a:lnTo>
                    <a:pt x="124362" y="9417"/>
                  </a:lnTo>
                  <a:lnTo>
                    <a:pt x="70924" y="51977"/>
                  </a:lnTo>
                  <a:lnTo>
                    <a:pt x="50970" y="74523"/>
                  </a:lnTo>
                  <a:lnTo>
                    <a:pt x="19096" y="133538"/>
                  </a:lnTo>
                  <a:lnTo>
                    <a:pt x="6878" y="163416"/>
                  </a:lnTo>
                  <a:lnTo>
                    <a:pt x="0" y="211951"/>
                  </a:lnTo>
                  <a:lnTo>
                    <a:pt x="796" y="270866"/>
                  </a:lnTo>
                  <a:lnTo>
                    <a:pt x="6934" y="296979"/>
                  </a:lnTo>
                  <a:lnTo>
                    <a:pt x="36541" y="346052"/>
                  </a:lnTo>
                  <a:lnTo>
                    <a:pt x="62601" y="371481"/>
                  </a:lnTo>
                  <a:lnTo>
                    <a:pt x="98138" y="393833"/>
                  </a:lnTo>
                  <a:lnTo>
                    <a:pt x="143893" y="404095"/>
                  </a:lnTo>
                  <a:lnTo>
                    <a:pt x="174257" y="400256"/>
                  </a:lnTo>
                  <a:lnTo>
                    <a:pt x="226290" y="384318"/>
                  </a:lnTo>
                  <a:lnTo>
                    <a:pt x="286266" y="354911"/>
                  </a:lnTo>
                  <a:lnTo>
                    <a:pt x="324454" y="321938"/>
                  </a:lnTo>
                  <a:lnTo>
                    <a:pt x="364804" y="259797"/>
                  </a:lnTo>
                  <a:lnTo>
                    <a:pt x="372089" y="246166"/>
                  </a:lnTo>
                  <a:lnTo>
                    <a:pt x="377063" y="212302"/>
                  </a:lnTo>
                  <a:lnTo>
                    <a:pt x="373287" y="156896"/>
                  </a:lnTo>
                  <a:lnTo>
                    <a:pt x="365508" y="122324"/>
                  </a:lnTo>
                  <a:lnTo>
                    <a:pt x="335037" y="68241"/>
                  </a:lnTo>
                  <a:lnTo>
                    <a:pt x="291902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01285" y="3011150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84165" y="38256"/>
                  </a:lnTo>
                  <a:lnTo>
                    <a:pt x="46077" y="94017"/>
                  </a:lnTo>
                  <a:lnTo>
                    <a:pt x="12614" y="1522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27627" y="3011150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0" y="0"/>
                  </a:moveTo>
                  <a:lnTo>
                    <a:pt x="44322" y="52727"/>
                  </a:lnTo>
                  <a:lnTo>
                    <a:pt x="84664" y="105995"/>
                  </a:lnTo>
                  <a:lnTo>
                    <a:pt x="128522" y="165993"/>
                  </a:lnTo>
                  <a:lnTo>
                    <a:pt x="168456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01285" y="3337533"/>
              <a:ext cx="133025" cy="231628"/>
            </a:xfrm>
            <a:custGeom>
              <a:avLst/>
              <a:gdLst/>
              <a:ahLst/>
              <a:cxnLst/>
              <a:rect l="0" t="0" r="0" b="0"/>
              <a:pathLst>
                <a:path w="133025" h="231628">
                  <a:moveTo>
                    <a:pt x="0" y="0"/>
                  </a:moveTo>
                  <a:lnTo>
                    <a:pt x="26386" y="15641"/>
                  </a:lnTo>
                  <a:lnTo>
                    <a:pt x="83312" y="40434"/>
                  </a:lnTo>
                  <a:lnTo>
                    <a:pt x="98638" y="56575"/>
                  </a:lnTo>
                  <a:lnTo>
                    <a:pt x="104363" y="65793"/>
                  </a:lnTo>
                  <a:lnTo>
                    <a:pt x="105840" y="74278"/>
                  </a:lnTo>
                  <a:lnTo>
                    <a:pt x="104485" y="82274"/>
                  </a:lnTo>
                  <a:lnTo>
                    <a:pt x="83906" y="126302"/>
                  </a:lnTo>
                  <a:lnTo>
                    <a:pt x="85183" y="134504"/>
                  </a:lnTo>
                  <a:lnTo>
                    <a:pt x="92841" y="149857"/>
                  </a:lnTo>
                  <a:lnTo>
                    <a:pt x="104043" y="164479"/>
                  </a:lnTo>
                  <a:lnTo>
                    <a:pt x="129094" y="180276"/>
                  </a:lnTo>
                  <a:lnTo>
                    <a:pt x="132855" y="186865"/>
                  </a:lnTo>
                  <a:lnTo>
                    <a:pt x="133024" y="194767"/>
                  </a:lnTo>
                  <a:lnTo>
                    <a:pt x="130797" y="203544"/>
                  </a:lnTo>
                  <a:lnTo>
                    <a:pt x="125802" y="210565"/>
                  </a:lnTo>
                  <a:lnTo>
                    <a:pt x="110894" y="221487"/>
                  </a:lnTo>
                  <a:lnTo>
                    <a:pt x="59426" y="229624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56194" y="3330799"/>
              <a:ext cx="171517" cy="265451"/>
            </a:xfrm>
            <a:custGeom>
              <a:avLst/>
              <a:gdLst/>
              <a:ahLst/>
              <a:cxnLst/>
              <a:rect l="0" t="0" r="0" b="0"/>
              <a:pathLst>
                <a:path w="171517" h="265451">
                  <a:moveTo>
                    <a:pt x="13588" y="38320"/>
                  </a:moveTo>
                  <a:lnTo>
                    <a:pt x="42896" y="9011"/>
                  </a:lnTo>
                  <a:lnTo>
                    <a:pt x="62489" y="1897"/>
                  </a:lnTo>
                  <a:lnTo>
                    <a:pt x="74265" y="0"/>
                  </a:lnTo>
                  <a:lnTo>
                    <a:pt x="96708" y="4131"/>
                  </a:lnTo>
                  <a:lnTo>
                    <a:pt x="107606" y="8509"/>
                  </a:lnTo>
                  <a:lnTo>
                    <a:pt x="122834" y="22731"/>
                  </a:lnTo>
                  <a:lnTo>
                    <a:pt x="142142" y="60457"/>
                  </a:lnTo>
                  <a:lnTo>
                    <a:pt x="156052" y="111280"/>
                  </a:lnTo>
                  <a:lnTo>
                    <a:pt x="157186" y="158333"/>
                  </a:lnTo>
                  <a:lnTo>
                    <a:pt x="143743" y="201261"/>
                  </a:lnTo>
                  <a:lnTo>
                    <a:pt x="118240" y="244681"/>
                  </a:lnTo>
                  <a:lnTo>
                    <a:pt x="111432" y="253103"/>
                  </a:lnTo>
                  <a:lnTo>
                    <a:pt x="91390" y="262461"/>
                  </a:lnTo>
                  <a:lnTo>
                    <a:pt x="68053" y="265450"/>
                  </a:lnTo>
                  <a:lnTo>
                    <a:pt x="45984" y="262879"/>
                  </a:lnTo>
                  <a:lnTo>
                    <a:pt x="27596" y="251597"/>
                  </a:lnTo>
                  <a:lnTo>
                    <a:pt x="12794" y="234886"/>
                  </a:lnTo>
                  <a:lnTo>
                    <a:pt x="2317" y="215759"/>
                  </a:lnTo>
                  <a:lnTo>
                    <a:pt x="0" y="195560"/>
                  </a:lnTo>
                  <a:lnTo>
                    <a:pt x="4039" y="176055"/>
                  </a:lnTo>
                  <a:lnTo>
                    <a:pt x="13634" y="159587"/>
                  </a:lnTo>
                  <a:lnTo>
                    <a:pt x="31936" y="147588"/>
                  </a:lnTo>
                  <a:lnTo>
                    <a:pt x="54498" y="140696"/>
                  </a:lnTo>
                  <a:lnTo>
                    <a:pt x="76224" y="141532"/>
                  </a:lnTo>
                  <a:lnTo>
                    <a:pt x="129331" y="163118"/>
                  </a:lnTo>
                  <a:lnTo>
                    <a:pt x="171516" y="185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80264" y="3253305"/>
              <a:ext cx="340969" cy="412348"/>
            </a:xfrm>
            <a:custGeom>
              <a:avLst/>
              <a:gdLst/>
              <a:ahLst/>
              <a:cxnLst/>
              <a:rect l="0" t="0" r="0" b="0"/>
              <a:pathLst>
                <a:path w="340969" h="412348">
                  <a:moveTo>
                    <a:pt x="236834" y="21057"/>
                  </a:moveTo>
                  <a:lnTo>
                    <a:pt x="187903" y="24177"/>
                  </a:lnTo>
                  <a:lnTo>
                    <a:pt x="146297" y="35630"/>
                  </a:lnTo>
                  <a:lnTo>
                    <a:pt x="111743" y="56960"/>
                  </a:lnTo>
                  <a:lnTo>
                    <a:pt x="50551" y="110979"/>
                  </a:lnTo>
                  <a:lnTo>
                    <a:pt x="14991" y="168989"/>
                  </a:lnTo>
                  <a:lnTo>
                    <a:pt x="4020" y="225017"/>
                  </a:lnTo>
                  <a:lnTo>
                    <a:pt x="0" y="255595"/>
                  </a:lnTo>
                  <a:lnTo>
                    <a:pt x="9880" y="314852"/>
                  </a:lnTo>
                  <a:lnTo>
                    <a:pt x="30769" y="347144"/>
                  </a:lnTo>
                  <a:lnTo>
                    <a:pt x="53596" y="373349"/>
                  </a:lnTo>
                  <a:lnTo>
                    <a:pt x="112243" y="401993"/>
                  </a:lnTo>
                  <a:lnTo>
                    <a:pt x="125697" y="408375"/>
                  </a:lnTo>
                  <a:lnTo>
                    <a:pt x="156244" y="412347"/>
                  </a:lnTo>
                  <a:lnTo>
                    <a:pt x="217926" y="405365"/>
                  </a:lnTo>
                  <a:lnTo>
                    <a:pt x="243638" y="393072"/>
                  </a:lnTo>
                  <a:lnTo>
                    <a:pt x="274726" y="366420"/>
                  </a:lnTo>
                  <a:lnTo>
                    <a:pt x="295634" y="336297"/>
                  </a:lnTo>
                  <a:lnTo>
                    <a:pt x="324213" y="276953"/>
                  </a:lnTo>
                  <a:lnTo>
                    <a:pt x="336293" y="240768"/>
                  </a:lnTo>
                  <a:lnTo>
                    <a:pt x="340968" y="177324"/>
                  </a:lnTo>
                  <a:lnTo>
                    <a:pt x="339268" y="144322"/>
                  </a:lnTo>
                  <a:lnTo>
                    <a:pt x="322232" y="88126"/>
                  </a:lnTo>
                  <a:lnTo>
                    <a:pt x="312223" y="64904"/>
                  </a:lnTo>
                  <a:lnTo>
                    <a:pt x="264537" y="7265"/>
                  </a:lnTo>
                  <a:lnTo>
                    <a:pt x="2578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88762" y="3190134"/>
              <a:ext cx="399346" cy="472298"/>
            </a:xfrm>
            <a:custGeom>
              <a:avLst/>
              <a:gdLst/>
              <a:ahLst/>
              <a:cxnLst/>
              <a:rect l="0" t="0" r="0" b="0"/>
              <a:pathLst>
                <a:path w="399346" h="472298">
                  <a:moveTo>
                    <a:pt x="207362" y="73700"/>
                  </a:moveTo>
                  <a:lnTo>
                    <a:pt x="185005" y="68111"/>
                  </a:lnTo>
                  <a:lnTo>
                    <a:pt x="164670" y="71606"/>
                  </a:lnTo>
                  <a:lnTo>
                    <a:pt x="102026" y="106026"/>
                  </a:lnTo>
                  <a:lnTo>
                    <a:pt x="82167" y="120822"/>
                  </a:lnTo>
                  <a:lnTo>
                    <a:pt x="36976" y="172189"/>
                  </a:lnTo>
                  <a:lnTo>
                    <a:pt x="22866" y="203487"/>
                  </a:lnTo>
                  <a:lnTo>
                    <a:pt x="7618" y="265280"/>
                  </a:lnTo>
                  <a:lnTo>
                    <a:pt x="0" y="316468"/>
                  </a:lnTo>
                  <a:lnTo>
                    <a:pt x="862" y="362440"/>
                  </a:lnTo>
                  <a:lnTo>
                    <a:pt x="6790" y="386862"/>
                  </a:lnTo>
                  <a:lnTo>
                    <a:pt x="36251" y="441843"/>
                  </a:lnTo>
                  <a:lnTo>
                    <a:pt x="56054" y="456857"/>
                  </a:lnTo>
                  <a:lnTo>
                    <a:pt x="80453" y="466260"/>
                  </a:lnTo>
                  <a:lnTo>
                    <a:pt x="137363" y="472297"/>
                  </a:lnTo>
                  <a:lnTo>
                    <a:pt x="198994" y="467900"/>
                  </a:lnTo>
                  <a:lnTo>
                    <a:pt x="253890" y="454597"/>
                  </a:lnTo>
                  <a:lnTo>
                    <a:pt x="289689" y="430652"/>
                  </a:lnTo>
                  <a:lnTo>
                    <a:pt x="342076" y="379629"/>
                  </a:lnTo>
                  <a:lnTo>
                    <a:pt x="379682" y="328929"/>
                  </a:lnTo>
                  <a:lnTo>
                    <a:pt x="399068" y="273594"/>
                  </a:lnTo>
                  <a:lnTo>
                    <a:pt x="399345" y="217935"/>
                  </a:lnTo>
                  <a:lnTo>
                    <a:pt x="386428" y="156990"/>
                  </a:lnTo>
                  <a:lnTo>
                    <a:pt x="368338" y="99901"/>
                  </a:lnTo>
                  <a:lnTo>
                    <a:pt x="348905" y="72754"/>
                  </a:lnTo>
                  <a:lnTo>
                    <a:pt x="289052" y="21207"/>
                  </a:lnTo>
                  <a:lnTo>
                    <a:pt x="2600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800994" y="4783087"/>
            <a:ext cx="2706076" cy="396815"/>
            <a:chOff x="4800994" y="4783087"/>
            <a:chExt cx="2706076" cy="396815"/>
          </a:xfrm>
        </p:grpSpPr>
        <p:sp>
          <p:nvSpPr>
            <p:cNvPr id="70" name="Freeform 69"/>
            <p:cNvSpPr/>
            <p:nvPr/>
          </p:nvSpPr>
          <p:spPr>
            <a:xfrm>
              <a:off x="4800994" y="4788155"/>
              <a:ext cx="305328" cy="391747"/>
            </a:xfrm>
            <a:custGeom>
              <a:avLst/>
              <a:gdLst/>
              <a:ahLst/>
              <a:cxnLst/>
              <a:rect l="0" t="0" r="0" b="0"/>
              <a:pathLst>
                <a:path w="305328" h="391747">
                  <a:moveTo>
                    <a:pt x="0" y="86539"/>
                  </a:moveTo>
                  <a:lnTo>
                    <a:pt x="14573" y="43847"/>
                  </a:lnTo>
                  <a:lnTo>
                    <a:pt x="20244" y="33511"/>
                  </a:lnTo>
                  <a:lnTo>
                    <a:pt x="35904" y="18908"/>
                  </a:lnTo>
                  <a:lnTo>
                    <a:pt x="74553" y="0"/>
                  </a:lnTo>
                  <a:lnTo>
                    <a:pt x="98256" y="1674"/>
                  </a:lnTo>
                  <a:lnTo>
                    <a:pt x="111128" y="5396"/>
                  </a:lnTo>
                  <a:lnTo>
                    <a:pt x="134788" y="22009"/>
                  </a:lnTo>
                  <a:lnTo>
                    <a:pt x="186899" y="83067"/>
                  </a:lnTo>
                  <a:lnTo>
                    <a:pt x="204207" y="119436"/>
                  </a:lnTo>
                  <a:lnTo>
                    <a:pt x="216744" y="167386"/>
                  </a:lnTo>
                  <a:lnTo>
                    <a:pt x="225528" y="225527"/>
                  </a:lnTo>
                  <a:lnTo>
                    <a:pt x="221761" y="284868"/>
                  </a:lnTo>
                  <a:lnTo>
                    <a:pt x="210896" y="331957"/>
                  </a:lnTo>
                  <a:lnTo>
                    <a:pt x="186490" y="367486"/>
                  </a:lnTo>
                  <a:lnTo>
                    <a:pt x="167113" y="385319"/>
                  </a:lnTo>
                  <a:lnTo>
                    <a:pt x="155863" y="389841"/>
                  </a:lnTo>
                  <a:lnTo>
                    <a:pt x="130884" y="391746"/>
                  </a:lnTo>
                  <a:lnTo>
                    <a:pt x="120011" y="388276"/>
                  </a:lnTo>
                  <a:lnTo>
                    <a:pt x="101692" y="375062"/>
                  </a:lnTo>
                  <a:lnTo>
                    <a:pt x="97041" y="366626"/>
                  </a:lnTo>
                  <a:lnTo>
                    <a:pt x="94992" y="347892"/>
                  </a:lnTo>
                  <a:lnTo>
                    <a:pt x="106005" y="317615"/>
                  </a:lnTo>
                  <a:lnTo>
                    <a:pt x="120813" y="303103"/>
                  </a:lnTo>
                  <a:lnTo>
                    <a:pt x="152000" y="288357"/>
                  </a:lnTo>
                  <a:lnTo>
                    <a:pt x="177520" y="282691"/>
                  </a:lnTo>
                  <a:lnTo>
                    <a:pt x="232031" y="285465"/>
                  </a:lnTo>
                  <a:lnTo>
                    <a:pt x="295079" y="294816"/>
                  </a:lnTo>
                  <a:lnTo>
                    <a:pt x="305327" y="297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01077" y="4916808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70539" y="37086"/>
                  </a:lnTo>
                  <a:lnTo>
                    <a:pt x="37557" y="94069"/>
                  </a:lnTo>
                  <a:lnTo>
                    <a:pt x="18407" y="11574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80021" y="4895751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136870" y="157928"/>
                  </a:moveTo>
                  <a:lnTo>
                    <a:pt x="92548" y="102883"/>
                  </a:lnTo>
                  <a:lnTo>
                    <a:pt x="41823" y="434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43233" y="4783087"/>
              <a:ext cx="189514" cy="346583"/>
            </a:xfrm>
            <a:custGeom>
              <a:avLst/>
              <a:gdLst/>
              <a:ahLst/>
              <a:cxnLst/>
              <a:rect l="0" t="0" r="0" b="0"/>
              <a:pathLst>
                <a:path w="189514" h="346583">
                  <a:moveTo>
                    <a:pt x="0" y="70550"/>
                  </a:moveTo>
                  <a:lnTo>
                    <a:pt x="14654" y="26588"/>
                  </a:lnTo>
                  <a:lnTo>
                    <a:pt x="27570" y="12797"/>
                  </a:lnTo>
                  <a:lnTo>
                    <a:pt x="35927" y="7481"/>
                  </a:lnTo>
                  <a:lnTo>
                    <a:pt x="75636" y="0"/>
                  </a:lnTo>
                  <a:lnTo>
                    <a:pt x="87858" y="2460"/>
                  </a:lnTo>
                  <a:lnTo>
                    <a:pt x="107678" y="14551"/>
                  </a:lnTo>
                  <a:lnTo>
                    <a:pt x="146702" y="60485"/>
                  </a:lnTo>
                  <a:lnTo>
                    <a:pt x="168379" y="109032"/>
                  </a:lnTo>
                  <a:lnTo>
                    <a:pt x="175842" y="165010"/>
                  </a:lnTo>
                  <a:lnTo>
                    <a:pt x="176883" y="213442"/>
                  </a:lnTo>
                  <a:lnTo>
                    <a:pt x="167347" y="275377"/>
                  </a:lnTo>
                  <a:lnTo>
                    <a:pt x="158604" y="299625"/>
                  </a:lnTo>
                  <a:lnTo>
                    <a:pt x="143021" y="322100"/>
                  </a:lnTo>
                  <a:lnTo>
                    <a:pt x="124396" y="337548"/>
                  </a:lnTo>
                  <a:lnTo>
                    <a:pt x="114516" y="343305"/>
                  </a:lnTo>
                  <a:lnTo>
                    <a:pt x="91060" y="346582"/>
                  </a:lnTo>
                  <a:lnTo>
                    <a:pt x="67377" y="342969"/>
                  </a:lnTo>
                  <a:lnTo>
                    <a:pt x="49053" y="333565"/>
                  </a:lnTo>
                  <a:lnTo>
                    <a:pt x="43230" y="325442"/>
                  </a:lnTo>
                  <a:lnTo>
                    <a:pt x="36761" y="303938"/>
                  </a:lnTo>
                  <a:lnTo>
                    <a:pt x="40125" y="281903"/>
                  </a:lnTo>
                  <a:lnTo>
                    <a:pt x="44297" y="271113"/>
                  </a:lnTo>
                  <a:lnTo>
                    <a:pt x="58292" y="256005"/>
                  </a:lnTo>
                  <a:lnTo>
                    <a:pt x="66938" y="250339"/>
                  </a:lnTo>
                  <a:lnTo>
                    <a:pt x="89021" y="247162"/>
                  </a:lnTo>
                  <a:lnTo>
                    <a:pt x="141327" y="254655"/>
                  </a:lnTo>
                  <a:lnTo>
                    <a:pt x="189513" y="270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16974" y="4895751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57864" y="55045"/>
                  </a:lnTo>
                  <a:lnTo>
                    <a:pt x="24330" y="1145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74860" y="4853637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189513"/>
                  </a:moveTo>
                  <a:lnTo>
                    <a:pt x="124493" y="154615"/>
                  </a:lnTo>
                  <a:lnTo>
                    <a:pt x="73456" y="96515"/>
                  </a:lnTo>
                  <a:lnTo>
                    <a:pt x="21960" y="34859"/>
                  </a:lnTo>
                  <a:lnTo>
                    <a:pt x="6506" y="146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27544" y="4845377"/>
              <a:ext cx="231628" cy="258016"/>
            </a:xfrm>
            <a:custGeom>
              <a:avLst/>
              <a:gdLst/>
              <a:ahLst/>
              <a:cxnLst/>
              <a:rect l="0" t="0" r="0" b="0"/>
              <a:pathLst>
                <a:path w="231628" h="258016">
                  <a:moveTo>
                    <a:pt x="0" y="71431"/>
                  </a:moveTo>
                  <a:lnTo>
                    <a:pt x="29308" y="33058"/>
                  </a:lnTo>
                  <a:lnTo>
                    <a:pt x="55087" y="17427"/>
                  </a:lnTo>
                  <a:lnTo>
                    <a:pt x="96409" y="2835"/>
                  </a:lnTo>
                  <a:lnTo>
                    <a:pt x="121617" y="0"/>
                  </a:lnTo>
                  <a:lnTo>
                    <a:pt x="142179" y="4979"/>
                  </a:lnTo>
                  <a:lnTo>
                    <a:pt x="174444" y="27239"/>
                  </a:lnTo>
                  <a:lnTo>
                    <a:pt x="185935" y="46721"/>
                  </a:lnTo>
                  <a:lnTo>
                    <a:pt x="205419" y="103705"/>
                  </a:lnTo>
                  <a:lnTo>
                    <a:pt x="207874" y="142865"/>
                  </a:lnTo>
                  <a:lnTo>
                    <a:pt x="200542" y="182934"/>
                  </a:lnTo>
                  <a:lnTo>
                    <a:pt x="190125" y="206385"/>
                  </a:lnTo>
                  <a:lnTo>
                    <a:pt x="165518" y="233730"/>
                  </a:lnTo>
                  <a:lnTo>
                    <a:pt x="135999" y="251061"/>
                  </a:lnTo>
                  <a:lnTo>
                    <a:pt x="99438" y="258015"/>
                  </a:lnTo>
                  <a:lnTo>
                    <a:pt x="78900" y="253403"/>
                  </a:lnTo>
                  <a:lnTo>
                    <a:pt x="46651" y="231379"/>
                  </a:lnTo>
                  <a:lnTo>
                    <a:pt x="43969" y="223686"/>
                  </a:lnTo>
                  <a:lnTo>
                    <a:pt x="47228" y="205780"/>
                  </a:lnTo>
                  <a:lnTo>
                    <a:pt x="62216" y="181558"/>
                  </a:lnTo>
                  <a:lnTo>
                    <a:pt x="69553" y="177605"/>
                  </a:lnTo>
                  <a:lnTo>
                    <a:pt x="87064" y="176331"/>
                  </a:lnTo>
                  <a:lnTo>
                    <a:pt x="145577" y="188118"/>
                  </a:lnTo>
                  <a:lnTo>
                    <a:pt x="207290" y="205258"/>
                  </a:lnTo>
                  <a:lnTo>
                    <a:pt x="231627" y="208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64456" y="4927336"/>
              <a:ext cx="94757" cy="115815"/>
            </a:xfrm>
            <a:custGeom>
              <a:avLst/>
              <a:gdLst/>
              <a:ahLst/>
              <a:cxnLst/>
              <a:rect l="0" t="0" r="0" b="0"/>
              <a:pathLst>
                <a:path w="94757" h="115815">
                  <a:moveTo>
                    <a:pt x="94756" y="0"/>
                  </a:moveTo>
                  <a:lnTo>
                    <a:pt x="70710" y="17981"/>
                  </a:lnTo>
                  <a:lnTo>
                    <a:pt x="29292" y="6711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22342" y="4874694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168456"/>
                  </a:moveTo>
                  <a:lnTo>
                    <a:pt x="100954" y="106198"/>
                  </a:lnTo>
                  <a:lnTo>
                    <a:pt x="51183" y="516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38197" y="4845825"/>
              <a:ext cx="231818" cy="273991"/>
            </a:xfrm>
            <a:custGeom>
              <a:avLst/>
              <a:gdLst/>
              <a:ahLst/>
              <a:cxnLst/>
              <a:rect l="0" t="0" r="0" b="0"/>
              <a:pathLst>
                <a:path w="231818" h="273991">
                  <a:moveTo>
                    <a:pt x="0" y="60454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3468" y="4730"/>
                  </a:lnTo>
                  <a:lnTo>
                    <a:pt x="114603" y="9267"/>
                  </a:lnTo>
                  <a:lnTo>
                    <a:pt x="133212" y="26786"/>
                  </a:lnTo>
                  <a:lnTo>
                    <a:pt x="141451" y="38009"/>
                  </a:lnTo>
                  <a:lnTo>
                    <a:pt x="147484" y="62957"/>
                  </a:lnTo>
                  <a:lnTo>
                    <a:pt x="145097" y="87303"/>
                  </a:lnTo>
                  <a:lnTo>
                    <a:pt x="136237" y="105922"/>
                  </a:lnTo>
                  <a:lnTo>
                    <a:pt x="121381" y="118877"/>
                  </a:lnTo>
                  <a:lnTo>
                    <a:pt x="112506" y="123969"/>
                  </a:lnTo>
                  <a:lnTo>
                    <a:pt x="110098" y="126194"/>
                  </a:lnTo>
                  <a:lnTo>
                    <a:pt x="112004" y="126508"/>
                  </a:lnTo>
                  <a:lnTo>
                    <a:pt x="116782" y="125547"/>
                  </a:lnTo>
                  <a:lnTo>
                    <a:pt x="140277" y="129784"/>
                  </a:lnTo>
                  <a:lnTo>
                    <a:pt x="169465" y="144038"/>
                  </a:lnTo>
                  <a:lnTo>
                    <a:pt x="226126" y="192603"/>
                  </a:lnTo>
                  <a:lnTo>
                    <a:pt x="230299" y="202366"/>
                  </a:lnTo>
                  <a:lnTo>
                    <a:pt x="231817" y="225692"/>
                  </a:lnTo>
                  <a:lnTo>
                    <a:pt x="225473" y="245418"/>
                  </a:lnTo>
                  <a:lnTo>
                    <a:pt x="220505" y="253953"/>
                  </a:lnTo>
                  <a:lnTo>
                    <a:pt x="202507" y="266557"/>
                  </a:lnTo>
                  <a:lnTo>
                    <a:pt x="191157" y="271556"/>
                  </a:lnTo>
                  <a:lnTo>
                    <a:pt x="166066" y="273990"/>
                  </a:lnTo>
                  <a:lnTo>
                    <a:pt x="106242" y="266021"/>
                  </a:lnTo>
                  <a:lnTo>
                    <a:pt x="52985" y="244557"/>
                  </a:lnTo>
                  <a:lnTo>
                    <a:pt x="42114" y="239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06694" y="4937865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97832" y="31282"/>
                  </a:lnTo>
                  <a:lnTo>
                    <a:pt x="48695" y="7570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17222" y="4895751"/>
              <a:ext cx="126344" cy="157929"/>
            </a:xfrm>
            <a:custGeom>
              <a:avLst/>
              <a:gdLst/>
              <a:ahLst/>
              <a:cxnLst/>
              <a:rect l="0" t="0" r="0" b="0"/>
              <a:pathLst>
                <a:path w="126344" h="157929">
                  <a:moveTo>
                    <a:pt x="126343" y="157928"/>
                  </a:moveTo>
                  <a:lnTo>
                    <a:pt x="83680" y="102268"/>
                  </a:lnTo>
                  <a:lnTo>
                    <a:pt x="42067" y="44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33077" y="4803277"/>
              <a:ext cx="273993" cy="321522"/>
            </a:xfrm>
            <a:custGeom>
              <a:avLst/>
              <a:gdLst/>
              <a:ahLst/>
              <a:cxnLst/>
              <a:rect l="0" t="0" r="0" b="0"/>
              <a:pathLst>
                <a:path w="273993" h="321522">
                  <a:moveTo>
                    <a:pt x="0" y="50360"/>
                  </a:moveTo>
                  <a:lnTo>
                    <a:pt x="5590" y="33593"/>
                  </a:lnTo>
                  <a:lnTo>
                    <a:pt x="17692" y="22241"/>
                  </a:lnTo>
                  <a:lnTo>
                    <a:pt x="54058" y="5421"/>
                  </a:lnTo>
                  <a:lnTo>
                    <a:pt x="90237" y="0"/>
                  </a:lnTo>
                  <a:lnTo>
                    <a:pt x="125003" y="3983"/>
                  </a:lnTo>
                  <a:lnTo>
                    <a:pt x="143685" y="12591"/>
                  </a:lnTo>
                  <a:lnTo>
                    <a:pt x="151941" y="18161"/>
                  </a:lnTo>
                  <a:lnTo>
                    <a:pt x="164236" y="36829"/>
                  </a:lnTo>
                  <a:lnTo>
                    <a:pt x="172430" y="60724"/>
                  </a:lnTo>
                  <a:lnTo>
                    <a:pt x="176072" y="86941"/>
                  </a:lnTo>
                  <a:lnTo>
                    <a:pt x="173533" y="98144"/>
                  </a:lnTo>
                  <a:lnTo>
                    <a:pt x="161354" y="116831"/>
                  </a:lnTo>
                  <a:lnTo>
                    <a:pt x="162552" y="123920"/>
                  </a:lnTo>
                  <a:lnTo>
                    <a:pt x="169199" y="129816"/>
                  </a:lnTo>
                  <a:lnTo>
                    <a:pt x="231692" y="166679"/>
                  </a:lnTo>
                  <a:lnTo>
                    <a:pt x="251544" y="182776"/>
                  </a:lnTo>
                  <a:lnTo>
                    <a:pt x="268165" y="205528"/>
                  </a:lnTo>
                  <a:lnTo>
                    <a:pt x="273992" y="228118"/>
                  </a:lnTo>
                  <a:lnTo>
                    <a:pt x="271513" y="251026"/>
                  </a:lnTo>
                  <a:lnTo>
                    <a:pt x="262613" y="276805"/>
                  </a:lnTo>
                  <a:lnTo>
                    <a:pt x="247739" y="294502"/>
                  </a:lnTo>
                  <a:lnTo>
                    <a:pt x="209594" y="315395"/>
                  </a:lnTo>
                  <a:lnTo>
                    <a:pt x="167517" y="321521"/>
                  </a:lnTo>
                  <a:lnTo>
                    <a:pt x="104454" y="315428"/>
                  </a:lnTo>
                  <a:lnTo>
                    <a:pt x="84229" y="313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521872" y="5239664"/>
            <a:ext cx="1405880" cy="599043"/>
            <a:chOff x="5521872" y="5239664"/>
            <a:chExt cx="1405880" cy="599043"/>
          </a:xfrm>
        </p:grpSpPr>
        <p:sp>
          <p:nvSpPr>
            <p:cNvPr id="84" name="Freeform 83"/>
            <p:cNvSpPr/>
            <p:nvPr/>
          </p:nvSpPr>
          <p:spPr>
            <a:xfrm>
              <a:off x="5521872" y="5467120"/>
              <a:ext cx="216160" cy="371587"/>
            </a:xfrm>
            <a:custGeom>
              <a:avLst/>
              <a:gdLst/>
              <a:ahLst/>
              <a:cxnLst/>
              <a:rect l="0" t="0" r="0" b="0"/>
              <a:pathLst>
                <a:path w="216160" h="371587">
                  <a:moveTo>
                    <a:pt x="5589" y="91926"/>
                  </a:moveTo>
                  <a:lnTo>
                    <a:pt x="0" y="75159"/>
                  </a:lnTo>
                  <a:lnTo>
                    <a:pt x="1863" y="66710"/>
                  </a:lnTo>
                  <a:lnTo>
                    <a:pt x="26950" y="31054"/>
                  </a:lnTo>
                  <a:lnTo>
                    <a:pt x="41989" y="16909"/>
                  </a:lnTo>
                  <a:lnTo>
                    <a:pt x="60371" y="6723"/>
                  </a:lnTo>
                  <a:lnTo>
                    <a:pt x="96040" y="0"/>
                  </a:lnTo>
                  <a:lnTo>
                    <a:pt x="122609" y="7787"/>
                  </a:lnTo>
                  <a:lnTo>
                    <a:pt x="147675" y="22946"/>
                  </a:lnTo>
                  <a:lnTo>
                    <a:pt x="173771" y="51210"/>
                  </a:lnTo>
                  <a:lnTo>
                    <a:pt x="189432" y="84152"/>
                  </a:lnTo>
                  <a:lnTo>
                    <a:pt x="205203" y="140260"/>
                  </a:lnTo>
                  <a:lnTo>
                    <a:pt x="210120" y="166051"/>
                  </a:lnTo>
                  <a:lnTo>
                    <a:pt x="206310" y="214625"/>
                  </a:lnTo>
                  <a:lnTo>
                    <a:pt x="195434" y="270611"/>
                  </a:lnTo>
                  <a:lnTo>
                    <a:pt x="164622" y="326397"/>
                  </a:lnTo>
                  <a:lnTo>
                    <a:pt x="147630" y="344705"/>
                  </a:lnTo>
                  <a:lnTo>
                    <a:pt x="124480" y="360640"/>
                  </a:lnTo>
                  <a:lnTo>
                    <a:pt x="85140" y="371586"/>
                  </a:lnTo>
                  <a:lnTo>
                    <a:pt x="57713" y="367908"/>
                  </a:lnTo>
                  <a:lnTo>
                    <a:pt x="32264" y="358474"/>
                  </a:lnTo>
                  <a:lnTo>
                    <a:pt x="13156" y="346483"/>
                  </a:lnTo>
                  <a:lnTo>
                    <a:pt x="7124" y="336500"/>
                  </a:lnTo>
                  <a:lnTo>
                    <a:pt x="422" y="309810"/>
                  </a:lnTo>
                  <a:lnTo>
                    <a:pt x="3683" y="287810"/>
                  </a:lnTo>
                  <a:lnTo>
                    <a:pt x="7828" y="278667"/>
                  </a:lnTo>
                  <a:lnTo>
                    <a:pt x="15270" y="272572"/>
                  </a:lnTo>
                  <a:lnTo>
                    <a:pt x="36018" y="265800"/>
                  </a:lnTo>
                  <a:lnTo>
                    <a:pt x="87465" y="269858"/>
                  </a:lnTo>
                  <a:lnTo>
                    <a:pt x="142688" y="285044"/>
                  </a:lnTo>
                  <a:lnTo>
                    <a:pt x="181521" y="297325"/>
                  </a:lnTo>
                  <a:lnTo>
                    <a:pt x="216159" y="302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85389" y="5239664"/>
              <a:ext cx="179542" cy="175501"/>
            </a:xfrm>
            <a:custGeom>
              <a:avLst/>
              <a:gdLst/>
              <a:ahLst/>
              <a:cxnLst/>
              <a:rect l="0" t="0" r="0" b="0"/>
              <a:pathLst>
                <a:path w="179542" h="175501">
                  <a:moveTo>
                    <a:pt x="0" y="45642"/>
                  </a:moveTo>
                  <a:lnTo>
                    <a:pt x="34897" y="16333"/>
                  </a:lnTo>
                  <a:lnTo>
                    <a:pt x="64151" y="1733"/>
                  </a:lnTo>
                  <a:lnTo>
                    <a:pt x="84663" y="0"/>
                  </a:lnTo>
                  <a:lnTo>
                    <a:pt x="104308" y="4300"/>
                  </a:lnTo>
                  <a:lnTo>
                    <a:pt x="120839" y="14009"/>
                  </a:lnTo>
                  <a:lnTo>
                    <a:pt x="125012" y="21044"/>
                  </a:lnTo>
                  <a:lnTo>
                    <a:pt x="126531" y="38218"/>
                  </a:lnTo>
                  <a:lnTo>
                    <a:pt x="115219" y="67619"/>
                  </a:lnTo>
                  <a:lnTo>
                    <a:pt x="100341" y="81925"/>
                  </a:lnTo>
                  <a:lnTo>
                    <a:pt x="91460" y="87378"/>
                  </a:lnTo>
                  <a:lnTo>
                    <a:pt x="89049" y="89844"/>
                  </a:lnTo>
                  <a:lnTo>
                    <a:pt x="90951" y="90317"/>
                  </a:lnTo>
                  <a:lnTo>
                    <a:pt x="95729" y="89463"/>
                  </a:lnTo>
                  <a:lnTo>
                    <a:pt x="124810" y="93850"/>
                  </a:lnTo>
                  <a:lnTo>
                    <a:pt x="143599" y="102552"/>
                  </a:lnTo>
                  <a:lnTo>
                    <a:pt x="174724" y="127203"/>
                  </a:lnTo>
                  <a:lnTo>
                    <a:pt x="178484" y="136281"/>
                  </a:lnTo>
                  <a:lnTo>
                    <a:pt x="179541" y="158845"/>
                  </a:lnTo>
                  <a:lnTo>
                    <a:pt x="173506" y="166734"/>
                  </a:lnTo>
                  <a:lnTo>
                    <a:pt x="151203" y="175500"/>
                  </a:lnTo>
                  <a:lnTo>
                    <a:pt x="90043" y="173255"/>
                  </a:lnTo>
                  <a:lnTo>
                    <a:pt x="63170" y="171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96000" y="5506404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73537" y="63333"/>
                  </a:lnTo>
                  <a:lnTo>
                    <a:pt x="24557" y="12137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53886" y="5474818"/>
              <a:ext cx="189514" cy="157929"/>
            </a:xfrm>
            <a:custGeom>
              <a:avLst/>
              <a:gdLst/>
              <a:ahLst/>
              <a:cxnLst/>
              <a:rect l="0" t="0" r="0" b="0"/>
              <a:pathLst>
                <a:path w="189514" h="157929">
                  <a:moveTo>
                    <a:pt x="189513" y="157928"/>
                  </a:moveTo>
                  <a:lnTo>
                    <a:pt x="131948" y="100363"/>
                  </a:lnTo>
                  <a:lnTo>
                    <a:pt x="71216" y="42751"/>
                  </a:lnTo>
                  <a:lnTo>
                    <a:pt x="11336" y="62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53886" y="5464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69437" y="5409858"/>
              <a:ext cx="256012" cy="330761"/>
            </a:xfrm>
            <a:custGeom>
              <a:avLst/>
              <a:gdLst/>
              <a:ahLst/>
              <a:cxnLst/>
              <a:rect l="0" t="0" r="0" b="0"/>
              <a:pathLst>
                <a:path w="256012" h="330761">
                  <a:moveTo>
                    <a:pt x="5589" y="54432"/>
                  </a:moveTo>
                  <a:lnTo>
                    <a:pt x="0" y="37664"/>
                  </a:lnTo>
                  <a:lnTo>
                    <a:pt x="3033" y="31555"/>
                  </a:lnTo>
                  <a:lnTo>
                    <a:pt x="54110" y="3904"/>
                  </a:lnTo>
                  <a:lnTo>
                    <a:pt x="80577" y="0"/>
                  </a:lnTo>
                  <a:lnTo>
                    <a:pt x="94185" y="596"/>
                  </a:lnTo>
                  <a:lnTo>
                    <a:pt x="118664" y="10618"/>
                  </a:lnTo>
                  <a:lnTo>
                    <a:pt x="140072" y="27940"/>
                  </a:lnTo>
                  <a:lnTo>
                    <a:pt x="157386" y="51236"/>
                  </a:lnTo>
                  <a:lnTo>
                    <a:pt x="163521" y="74069"/>
                  </a:lnTo>
                  <a:lnTo>
                    <a:pt x="163520" y="85071"/>
                  </a:lnTo>
                  <a:lnTo>
                    <a:pt x="157278" y="103534"/>
                  </a:lnTo>
                  <a:lnTo>
                    <a:pt x="152338" y="111733"/>
                  </a:lnTo>
                  <a:lnTo>
                    <a:pt x="137492" y="123963"/>
                  </a:lnTo>
                  <a:lnTo>
                    <a:pt x="118025" y="132128"/>
                  </a:lnTo>
                  <a:lnTo>
                    <a:pt x="93775" y="135756"/>
                  </a:lnTo>
                  <a:lnTo>
                    <a:pt x="88946" y="135555"/>
                  </a:lnTo>
                  <a:lnTo>
                    <a:pt x="89236" y="134250"/>
                  </a:lnTo>
                  <a:lnTo>
                    <a:pt x="92939" y="132211"/>
                  </a:lnTo>
                  <a:lnTo>
                    <a:pt x="106412" y="133064"/>
                  </a:lnTo>
                  <a:lnTo>
                    <a:pt x="153787" y="147498"/>
                  </a:lnTo>
                  <a:lnTo>
                    <a:pt x="200146" y="177966"/>
                  </a:lnTo>
                  <a:lnTo>
                    <a:pt x="253126" y="234094"/>
                  </a:lnTo>
                  <a:lnTo>
                    <a:pt x="256011" y="245566"/>
                  </a:lnTo>
                  <a:lnTo>
                    <a:pt x="252978" y="270792"/>
                  </a:lnTo>
                  <a:lnTo>
                    <a:pt x="238117" y="300122"/>
                  </a:lnTo>
                  <a:lnTo>
                    <a:pt x="222408" y="312976"/>
                  </a:lnTo>
                  <a:lnTo>
                    <a:pt x="178139" y="330760"/>
                  </a:lnTo>
                  <a:lnTo>
                    <a:pt x="132494" y="330759"/>
                  </a:lnTo>
                  <a:lnTo>
                    <a:pt x="70518" y="321448"/>
                  </a:lnTo>
                  <a:lnTo>
                    <a:pt x="47703" y="3176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48767" y="5242047"/>
              <a:ext cx="178985" cy="169734"/>
            </a:xfrm>
            <a:custGeom>
              <a:avLst/>
              <a:gdLst/>
              <a:ahLst/>
              <a:cxnLst/>
              <a:rect l="0" t="0" r="0" b="0"/>
              <a:pathLst>
                <a:path w="178985" h="169734">
                  <a:moveTo>
                    <a:pt x="0" y="32730"/>
                  </a:moveTo>
                  <a:lnTo>
                    <a:pt x="29308" y="3421"/>
                  </a:lnTo>
                  <a:lnTo>
                    <a:pt x="37086" y="323"/>
                  </a:lnTo>
                  <a:lnTo>
                    <a:pt x="55087" y="0"/>
                  </a:lnTo>
                  <a:lnTo>
                    <a:pt x="71666" y="6875"/>
                  </a:lnTo>
                  <a:lnTo>
                    <a:pt x="86833" y="18899"/>
                  </a:lnTo>
                  <a:lnTo>
                    <a:pt x="101373" y="35942"/>
                  </a:lnTo>
                  <a:lnTo>
                    <a:pt x="109395" y="58334"/>
                  </a:lnTo>
                  <a:lnTo>
                    <a:pt x="111790" y="82714"/>
                  </a:lnTo>
                  <a:lnTo>
                    <a:pt x="108956" y="105248"/>
                  </a:lnTo>
                  <a:lnTo>
                    <a:pt x="95194" y="137665"/>
                  </a:lnTo>
                  <a:lnTo>
                    <a:pt x="70709" y="163907"/>
                  </a:lnTo>
                  <a:lnTo>
                    <a:pt x="60008" y="168145"/>
                  </a:lnTo>
                  <a:lnTo>
                    <a:pt x="35639" y="169733"/>
                  </a:lnTo>
                  <a:lnTo>
                    <a:pt x="28438" y="166180"/>
                  </a:lnTo>
                  <a:lnTo>
                    <a:pt x="24807" y="160301"/>
                  </a:lnTo>
                  <a:lnTo>
                    <a:pt x="23557" y="152872"/>
                  </a:lnTo>
                  <a:lnTo>
                    <a:pt x="25063" y="145580"/>
                  </a:lnTo>
                  <a:lnTo>
                    <a:pt x="32976" y="131238"/>
                  </a:lnTo>
                  <a:lnTo>
                    <a:pt x="47411" y="120185"/>
                  </a:lnTo>
                  <a:lnTo>
                    <a:pt x="56174" y="115600"/>
                  </a:lnTo>
                  <a:lnTo>
                    <a:pt x="96453" y="109147"/>
                  </a:lnTo>
                  <a:lnTo>
                    <a:pt x="153645" y="115121"/>
                  </a:lnTo>
                  <a:lnTo>
                    <a:pt x="178984" y="1169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4709570" y="4641464"/>
            <a:ext cx="431776" cy="641899"/>
          </a:xfrm>
          <a:custGeom>
            <a:avLst/>
            <a:gdLst/>
            <a:ahLst/>
            <a:cxnLst/>
            <a:rect l="0" t="0" r="0" b="0"/>
            <a:pathLst>
              <a:path w="431776" h="641899">
                <a:moveTo>
                  <a:pt x="175653" y="12132"/>
                </a:moveTo>
                <a:lnTo>
                  <a:pt x="164474" y="953"/>
                </a:lnTo>
                <a:lnTo>
                  <a:pt x="157672" y="0"/>
                </a:lnTo>
                <a:lnTo>
                  <a:pt x="140755" y="5180"/>
                </a:lnTo>
                <a:lnTo>
                  <a:pt x="124657" y="18401"/>
                </a:lnTo>
                <a:lnTo>
                  <a:pt x="84160" y="67520"/>
                </a:lnTo>
                <a:lnTo>
                  <a:pt x="68215" y="94053"/>
                </a:lnTo>
                <a:lnTo>
                  <a:pt x="56542" y="111712"/>
                </a:lnTo>
                <a:lnTo>
                  <a:pt x="36398" y="164296"/>
                </a:lnTo>
                <a:lnTo>
                  <a:pt x="20138" y="213585"/>
                </a:lnTo>
                <a:lnTo>
                  <a:pt x="7912" y="265234"/>
                </a:lnTo>
                <a:lnTo>
                  <a:pt x="0" y="317582"/>
                </a:lnTo>
                <a:lnTo>
                  <a:pt x="775" y="367018"/>
                </a:lnTo>
                <a:lnTo>
                  <a:pt x="11533" y="414421"/>
                </a:lnTo>
                <a:lnTo>
                  <a:pt x="29538" y="465510"/>
                </a:lnTo>
                <a:lnTo>
                  <a:pt x="49691" y="508334"/>
                </a:lnTo>
                <a:lnTo>
                  <a:pt x="84455" y="567028"/>
                </a:lnTo>
                <a:lnTo>
                  <a:pt x="106647" y="599635"/>
                </a:lnTo>
                <a:lnTo>
                  <a:pt x="125096" y="616785"/>
                </a:lnTo>
                <a:lnTo>
                  <a:pt x="160803" y="634005"/>
                </a:lnTo>
                <a:lnTo>
                  <a:pt x="222025" y="641898"/>
                </a:lnTo>
                <a:lnTo>
                  <a:pt x="264912" y="640926"/>
                </a:lnTo>
                <a:lnTo>
                  <a:pt x="311437" y="620822"/>
                </a:lnTo>
                <a:lnTo>
                  <a:pt x="354423" y="588732"/>
                </a:lnTo>
                <a:lnTo>
                  <a:pt x="387133" y="541362"/>
                </a:lnTo>
                <a:lnTo>
                  <a:pt x="409984" y="486283"/>
                </a:lnTo>
                <a:lnTo>
                  <a:pt x="421079" y="437670"/>
                </a:lnTo>
                <a:lnTo>
                  <a:pt x="431775" y="378812"/>
                </a:lnTo>
                <a:lnTo>
                  <a:pt x="431175" y="316920"/>
                </a:lnTo>
                <a:lnTo>
                  <a:pt x="423588" y="254127"/>
                </a:lnTo>
                <a:lnTo>
                  <a:pt x="402753" y="196658"/>
                </a:lnTo>
                <a:lnTo>
                  <a:pt x="365494" y="133181"/>
                </a:lnTo>
                <a:lnTo>
                  <a:pt x="307857" y="71997"/>
                </a:lnTo>
                <a:lnTo>
                  <a:pt x="270409" y="437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1022214" y="3995239"/>
            <a:ext cx="1226837" cy="688970"/>
            <a:chOff x="1022214" y="3995239"/>
            <a:chExt cx="1226837" cy="688970"/>
          </a:xfrm>
        </p:grpSpPr>
        <p:sp>
          <p:nvSpPr>
            <p:cNvPr id="93" name="Freeform 92"/>
            <p:cNvSpPr/>
            <p:nvPr/>
          </p:nvSpPr>
          <p:spPr>
            <a:xfrm>
              <a:off x="1022214" y="3995239"/>
              <a:ext cx="493218" cy="688970"/>
            </a:xfrm>
            <a:custGeom>
              <a:avLst/>
              <a:gdLst/>
              <a:ahLst/>
              <a:cxnLst/>
              <a:rect l="0" t="0" r="0" b="0"/>
              <a:pathLst>
                <a:path w="493218" h="688970">
                  <a:moveTo>
                    <a:pt x="272791" y="5590"/>
                  </a:moveTo>
                  <a:lnTo>
                    <a:pt x="256023" y="0"/>
                  </a:lnTo>
                  <a:lnTo>
                    <a:pt x="238432" y="376"/>
                  </a:lnTo>
                  <a:lnTo>
                    <a:pt x="218916" y="5612"/>
                  </a:lnTo>
                  <a:lnTo>
                    <a:pt x="167344" y="34593"/>
                  </a:lnTo>
                  <a:lnTo>
                    <a:pt x="133765" y="70331"/>
                  </a:lnTo>
                  <a:lnTo>
                    <a:pt x="83180" y="133240"/>
                  </a:lnTo>
                  <a:lnTo>
                    <a:pt x="52366" y="188645"/>
                  </a:lnTo>
                  <a:lnTo>
                    <a:pt x="33954" y="238423"/>
                  </a:lnTo>
                  <a:lnTo>
                    <a:pt x="17253" y="296466"/>
                  </a:lnTo>
                  <a:lnTo>
                    <a:pt x="3859" y="357368"/>
                  </a:lnTo>
                  <a:lnTo>
                    <a:pt x="0" y="418791"/>
                  </a:lnTo>
                  <a:lnTo>
                    <a:pt x="2451" y="469611"/>
                  </a:lnTo>
                  <a:lnTo>
                    <a:pt x="13706" y="518594"/>
                  </a:lnTo>
                  <a:lnTo>
                    <a:pt x="38469" y="571477"/>
                  </a:lnTo>
                  <a:lnTo>
                    <a:pt x="84309" y="626422"/>
                  </a:lnTo>
                  <a:lnTo>
                    <a:pt x="104793" y="645333"/>
                  </a:lnTo>
                  <a:lnTo>
                    <a:pt x="167546" y="675069"/>
                  </a:lnTo>
                  <a:lnTo>
                    <a:pt x="201443" y="685015"/>
                  </a:lnTo>
                  <a:lnTo>
                    <a:pt x="260994" y="688969"/>
                  </a:lnTo>
                  <a:lnTo>
                    <a:pt x="289774" y="687170"/>
                  </a:lnTo>
                  <a:lnTo>
                    <a:pt x="343259" y="670071"/>
                  </a:lnTo>
                  <a:lnTo>
                    <a:pt x="387966" y="649492"/>
                  </a:lnTo>
                  <a:lnTo>
                    <a:pt x="422187" y="621727"/>
                  </a:lnTo>
                  <a:lnTo>
                    <a:pt x="458595" y="567875"/>
                  </a:lnTo>
                  <a:lnTo>
                    <a:pt x="482410" y="511520"/>
                  </a:lnTo>
                  <a:lnTo>
                    <a:pt x="490488" y="476419"/>
                  </a:lnTo>
                  <a:lnTo>
                    <a:pt x="493217" y="417048"/>
                  </a:lnTo>
                  <a:lnTo>
                    <a:pt x="492587" y="356230"/>
                  </a:lnTo>
                  <a:lnTo>
                    <a:pt x="485444" y="306275"/>
                  </a:lnTo>
                  <a:lnTo>
                    <a:pt x="474749" y="254429"/>
                  </a:lnTo>
                  <a:lnTo>
                    <a:pt x="457282" y="202022"/>
                  </a:lnTo>
                  <a:lnTo>
                    <a:pt x="430420" y="141271"/>
                  </a:lnTo>
                  <a:lnTo>
                    <a:pt x="377125" y="79185"/>
                  </a:lnTo>
                  <a:lnTo>
                    <a:pt x="314905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67619" y="4011357"/>
              <a:ext cx="381432" cy="560840"/>
            </a:xfrm>
            <a:custGeom>
              <a:avLst/>
              <a:gdLst/>
              <a:ahLst/>
              <a:cxnLst/>
              <a:rect l="0" t="0" r="0" b="0"/>
              <a:pathLst>
                <a:path w="381432" h="560840">
                  <a:moveTo>
                    <a:pt x="174909" y="52643"/>
                  </a:moveTo>
                  <a:lnTo>
                    <a:pt x="125357" y="72886"/>
                  </a:lnTo>
                  <a:lnTo>
                    <a:pt x="105703" y="91665"/>
                  </a:lnTo>
                  <a:lnTo>
                    <a:pt x="60641" y="146992"/>
                  </a:lnTo>
                  <a:lnTo>
                    <a:pt x="36611" y="195672"/>
                  </a:lnTo>
                  <a:lnTo>
                    <a:pt x="9681" y="255331"/>
                  </a:lnTo>
                  <a:lnTo>
                    <a:pt x="0" y="303641"/>
                  </a:lnTo>
                  <a:lnTo>
                    <a:pt x="2721" y="360589"/>
                  </a:lnTo>
                  <a:lnTo>
                    <a:pt x="10937" y="421916"/>
                  </a:lnTo>
                  <a:lnTo>
                    <a:pt x="25363" y="481475"/>
                  </a:lnTo>
                  <a:lnTo>
                    <a:pt x="49529" y="530847"/>
                  </a:lnTo>
                  <a:lnTo>
                    <a:pt x="64203" y="547108"/>
                  </a:lnTo>
                  <a:lnTo>
                    <a:pt x="82422" y="558234"/>
                  </a:lnTo>
                  <a:lnTo>
                    <a:pt x="108458" y="560839"/>
                  </a:lnTo>
                  <a:lnTo>
                    <a:pt x="137186" y="556928"/>
                  </a:lnTo>
                  <a:lnTo>
                    <a:pt x="187345" y="535353"/>
                  </a:lnTo>
                  <a:lnTo>
                    <a:pt x="241966" y="508561"/>
                  </a:lnTo>
                  <a:lnTo>
                    <a:pt x="296542" y="466736"/>
                  </a:lnTo>
                  <a:lnTo>
                    <a:pt x="339750" y="406517"/>
                  </a:lnTo>
                  <a:lnTo>
                    <a:pt x="366741" y="352047"/>
                  </a:lnTo>
                  <a:lnTo>
                    <a:pt x="381431" y="291895"/>
                  </a:lnTo>
                  <a:lnTo>
                    <a:pt x="381160" y="238176"/>
                  </a:lnTo>
                  <a:lnTo>
                    <a:pt x="373671" y="187164"/>
                  </a:lnTo>
                  <a:lnTo>
                    <a:pt x="360923" y="149823"/>
                  </a:lnTo>
                  <a:lnTo>
                    <a:pt x="322001" y="87561"/>
                  </a:lnTo>
                  <a:lnTo>
                    <a:pt x="283663" y="42337"/>
                  </a:lnTo>
                  <a:lnTo>
                    <a:pt x="231010" y="14386"/>
                  </a:lnTo>
                  <a:lnTo>
                    <a:pt x="1959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6413638" y="4748352"/>
            <a:ext cx="428288" cy="482468"/>
          </a:xfrm>
          <a:custGeom>
            <a:avLst/>
            <a:gdLst/>
            <a:ahLst/>
            <a:cxnLst/>
            <a:rect l="0" t="0" r="0" b="0"/>
            <a:pathLst>
              <a:path w="428288" h="482468">
                <a:moveTo>
                  <a:pt x="82445" y="42114"/>
                </a:moveTo>
                <a:lnTo>
                  <a:pt x="72869" y="66161"/>
                </a:lnTo>
                <a:lnTo>
                  <a:pt x="29447" y="127236"/>
                </a:lnTo>
                <a:lnTo>
                  <a:pt x="7245" y="168633"/>
                </a:lnTo>
                <a:lnTo>
                  <a:pt x="0" y="219010"/>
                </a:lnTo>
                <a:lnTo>
                  <a:pt x="1689" y="274022"/>
                </a:lnTo>
                <a:lnTo>
                  <a:pt x="12940" y="329948"/>
                </a:lnTo>
                <a:lnTo>
                  <a:pt x="42069" y="384886"/>
                </a:lnTo>
                <a:lnTo>
                  <a:pt x="78702" y="435993"/>
                </a:lnTo>
                <a:lnTo>
                  <a:pt x="105512" y="458946"/>
                </a:lnTo>
                <a:lnTo>
                  <a:pt x="141272" y="474976"/>
                </a:lnTo>
                <a:lnTo>
                  <a:pt x="203682" y="482467"/>
                </a:lnTo>
                <a:lnTo>
                  <a:pt x="266096" y="480827"/>
                </a:lnTo>
                <a:lnTo>
                  <a:pt x="312914" y="469585"/>
                </a:lnTo>
                <a:lnTo>
                  <a:pt x="339725" y="453951"/>
                </a:lnTo>
                <a:lnTo>
                  <a:pt x="389638" y="408331"/>
                </a:lnTo>
                <a:lnTo>
                  <a:pt x="408731" y="372761"/>
                </a:lnTo>
                <a:lnTo>
                  <a:pt x="424494" y="310415"/>
                </a:lnTo>
                <a:lnTo>
                  <a:pt x="428287" y="260301"/>
                </a:lnTo>
                <a:lnTo>
                  <a:pt x="426450" y="203972"/>
                </a:lnTo>
                <a:lnTo>
                  <a:pt x="409580" y="153115"/>
                </a:lnTo>
                <a:lnTo>
                  <a:pt x="376879" y="106962"/>
                </a:lnTo>
                <a:lnTo>
                  <a:pt x="319907" y="50369"/>
                </a:lnTo>
                <a:lnTo>
                  <a:pt x="264743" y="17747"/>
                </a:lnTo>
                <a:lnTo>
                  <a:pt x="216397" y="5778"/>
                </a:lnTo>
                <a:lnTo>
                  <a:pt x="15614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2550335" y="4011357"/>
            <a:ext cx="456198" cy="501139"/>
          </a:xfrm>
          <a:custGeom>
            <a:avLst/>
            <a:gdLst/>
            <a:ahLst/>
            <a:cxnLst/>
            <a:rect l="0" t="0" r="0" b="0"/>
            <a:pathLst>
              <a:path w="456198" h="501139">
                <a:moveTo>
                  <a:pt x="113374" y="0"/>
                </a:moveTo>
                <a:lnTo>
                  <a:pt x="74857" y="9576"/>
                </a:lnTo>
                <a:lnTo>
                  <a:pt x="56871" y="20244"/>
                </a:lnTo>
                <a:lnTo>
                  <a:pt x="33592" y="50582"/>
                </a:lnTo>
                <a:lnTo>
                  <a:pt x="17470" y="113347"/>
                </a:lnTo>
                <a:lnTo>
                  <a:pt x="8155" y="176537"/>
                </a:lnTo>
                <a:lnTo>
                  <a:pt x="0" y="231837"/>
                </a:lnTo>
                <a:lnTo>
                  <a:pt x="3632" y="293410"/>
                </a:lnTo>
                <a:lnTo>
                  <a:pt x="16784" y="353492"/>
                </a:lnTo>
                <a:lnTo>
                  <a:pt x="35362" y="395117"/>
                </a:lnTo>
                <a:lnTo>
                  <a:pt x="63744" y="429027"/>
                </a:lnTo>
                <a:lnTo>
                  <a:pt x="114662" y="462039"/>
                </a:lnTo>
                <a:lnTo>
                  <a:pt x="169781" y="491090"/>
                </a:lnTo>
                <a:lnTo>
                  <a:pt x="217305" y="501138"/>
                </a:lnTo>
                <a:lnTo>
                  <a:pt x="268431" y="498525"/>
                </a:lnTo>
                <a:lnTo>
                  <a:pt x="329703" y="485992"/>
                </a:lnTo>
                <a:lnTo>
                  <a:pt x="371534" y="467522"/>
                </a:lnTo>
                <a:lnTo>
                  <a:pt x="428564" y="420315"/>
                </a:lnTo>
                <a:lnTo>
                  <a:pt x="443752" y="393478"/>
                </a:lnTo>
                <a:lnTo>
                  <a:pt x="455759" y="342364"/>
                </a:lnTo>
                <a:lnTo>
                  <a:pt x="456197" y="282765"/>
                </a:lnTo>
                <a:lnTo>
                  <a:pt x="448918" y="223772"/>
                </a:lnTo>
                <a:lnTo>
                  <a:pt x="436233" y="172368"/>
                </a:lnTo>
                <a:lnTo>
                  <a:pt x="417656" y="133740"/>
                </a:lnTo>
                <a:lnTo>
                  <a:pt x="375063" y="84985"/>
                </a:lnTo>
                <a:lnTo>
                  <a:pt x="327933" y="53485"/>
                </a:lnTo>
                <a:lnTo>
                  <a:pt x="279893" y="34955"/>
                </a:lnTo>
                <a:lnTo>
                  <a:pt x="216847" y="18213"/>
                </a:lnTo>
                <a:lnTo>
                  <a:pt x="187074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7102181" y="4667051"/>
            <a:ext cx="470467" cy="562913"/>
          </a:xfrm>
          <a:custGeom>
            <a:avLst/>
            <a:gdLst/>
            <a:ahLst/>
            <a:cxnLst/>
            <a:rect l="0" t="0" r="0" b="0"/>
            <a:pathLst>
              <a:path w="470467" h="562913">
                <a:moveTo>
                  <a:pt x="215125" y="18130"/>
                </a:moveTo>
                <a:lnTo>
                  <a:pt x="203946" y="6952"/>
                </a:lnTo>
                <a:lnTo>
                  <a:pt x="185980" y="1464"/>
                </a:lnTo>
                <a:lnTo>
                  <a:pt x="174638" y="0"/>
                </a:lnTo>
                <a:lnTo>
                  <a:pt x="152677" y="4613"/>
                </a:lnTo>
                <a:lnTo>
                  <a:pt x="100577" y="33161"/>
                </a:lnTo>
                <a:lnTo>
                  <a:pt x="68669" y="63560"/>
                </a:lnTo>
                <a:lnTo>
                  <a:pt x="33925" y="114493"/>
                </a:lnTo>
                <a:lnTo>
                  <a:pt x="12206" y="174651"/>
                </a:lnTo>
                <a:lnTo>
                  <a:pt x="0" y="226299"/>
                </a:lnTo>
                <a:lnTo>
                  <a:pt x="6428" y="284681"/>
                </a:lnTo>
                <a:lnTo>
                  <a:pt x="18962" y="346603"/>
                </a:lnTo>
                <a:lnTo>
                  <a:pt x="41109" y="401555"/>
                </a:lnTo>
                <a:lnTo>
                  <a:pt x="89128" y="459697"/>
                </a:lnTo>
                <a:lnTo>
                  <a:pt x="132559" y="498386"/>
                </a:lnTo>
                <a:lnTo>
                  <a:pt x="195211" y="533954"/>
                </a:lnTo>
                <a:lnTo>
                  <a:pt x="250445" y="556499"/>
                </a:lnTo>
                <a:lnTo>
                  <a:pt x="292400" y="562912"/>
                </a:lnTo>
                <a:lnTo>
                  <a:pt x="348499" y="556673"/>
                </a:lnTo>
                <a:lnTo>
                  <a:pt x="401520" y="541056"/>
                </a:lnTo>
                <a:lnTo>
                  <a:pt x="423139" y="527792"/>
                </a:lnTo>
                <a:lnTo>
                  <a:pt x="440546" y="510198"/>
                </a:lnTo>
                <a:lnTo>
                  <a:pt x="457911" y="474974"/>
                </a:lnTo>
                <a:lnTo>
                  <a:pt x="470466" y="434901"/>
                </a:lnTo>
                <a:lnTo>
                  <a:pt x="470415" y="387802"/>
                </a:lnTo>
                <a:lnTo>
                  <a:pt x="462992" y="336803"/>
                </a:lnTo>
                <a:lnTo>
                  <a:pt x="447663" y="281639"/>
                </a:lnTo>
                <a:lnTo>
                  <a:pt x="416386" y="223083"/>
                </a:lnTo>
                <a:lnTo>
                  <a:pt x="373159" y="166884"/>
                </a:lnTo>
                <a:lnTo>
                  <a:pt x="314860" y="116475"/>
                </a:lnTo>
                <a:lnTo>
                  <a:pt x="257238" y="813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7780584" y="2687485"/>
            <a:ext cx="1350733" cy="457812"/>
            <a:chOff x="7780584" y="2687485"/>
            <a:chExt cx="1350733" cy="457812"/>
          </a:xfrm>
        </p:grpSpPr>
        <p:sp>
          <p:nvSpPr>
            <p:cNvPr id="99" name="Freeform 98"/>
            <p:cNvSpPr/>
            <p:nvPr/>
          </p:nvSpPr>
          <p:spPr>
            <a:xfrm>
              <a:off x="7780584" y="2687485"/>
              <a:ext cx="252660" cy="457812"/>
            </a:xfrm>
            <a:custGeom>
              <a:avLst/>
              <a:gdLst/>
              <a:ahLst/>
              <a:cxnLst/>
              <a:rect l="0" t="0" r="0" b="0"/>
              <a:pathLst>
                <a:path w="252660" h="457812">
                  <a:moveTo>
                    <a:pt x="94732" y="39395"/>
                  </a:moveTo>
                  <a:lnTo>
                    <a:pt x="77921" y="58546"/>
                  </a:lnTo>
                  <a:lnTo>
                    <a:pt x="55189" y="104963"/>
                  </a:lnTo>
                  <a:lnTo>
                    <a:pt x="49081" y="130537"/>
                  </a:lnTo>
                  <a:lnTo>
                    <a:pt x="50266" y="153603"/>
                  </a:lnTo>
                  <a:lnTo>
                    <a:pt x="47541" y="159987"/>
                  </a:lnTo>
                  <a:lnTo>
                    <a:pt x="42214" y="163074"/>
                  </a:lnTo>
                  <a:lnTo>
                    <a:pt x="35153" y="163962"/>
                  </a:lnTo>
                  <a:lnTo>
                    <a:pt x="30446" y="159874"/>
                  </a:lnTo>
                  <a:lnTo>
                    <a:pt x="25217" y="142854"/>
                  </a:lnTo>
                  <a:lnTo>
                    <a:pt x="27861" y="101375"/>
                  </a:lnTo>
                  <a:lnTo>
                    <a:pt x="41643" y="63219"/>
                  </a:lnTo>
                  <a:lnTo>
                    <a:pt x="75666" y="20055"/>
                  </a:lnTo>
                  <a:lnTo>
                    <a:pt x="95617" y="3113"/>
                  </a:lnTo>
                  <a:lnTo>
                    <a:pt x="105850" y="0"/>
                  </a:lnTo>
                  <a:lnTo>
                    <a:pt x="126579" y="2779"/>
                  </a:lnTo>
                  <a:lnTo>
                    <a:pt x="144371" y="14933"/>
                  </a:lnTo>
                  <a:lnTo>
                    <a:pt x="152391" y="23087"/>
                  </a:lnTo>
                  <a:lnTo>
                    <a:pt x="180904" y="84267"/>
                  </a:lnTo>
                  <a:lnTo>
                    <a:pt x="197343" y="128210"/>
                  </a:lnTo>
                  <a:lnTo>
                    <a:pt x="226915" y="181331"/>
                  </a:lnTo>
                  <a:lnTo>
                    <a:pt x="234198" y="212442"/>
                  </a:lnTo>
                  <a:lnTo>
                    <a:pt x="232461" y="270543"/>
                  </a:lnTo>
                  <a:lnTo>
                    <a:pt x="229644" y="297716"/>
                  </a:lnTo>
                  <a:lnTo>
                    <a:pt x="207933" y="360195"/>
                  </a:lnTo>
                  <a:lnTo>
                    <a:pt x="191184" y="390121"/>
                  </a:lnTo>
                  <a:lnTo>
                    <a:pt x="150725" y="435641"/>
                  </a:lnTo>
                  <a:lnTo>
                    <a:pt x="113012" y="451340"/>
                  </a:lnTo>
                  <a:lnTo>
                    <a:pt x="70383" y="457811"/>
                  </a:lnTo>
                  <a:lnTo>
                    <a:pt x="45305" y="453085"/>
                  </a:lnTo>
                  <a:lnTo>
                    <a:pt x="33705" y="448550"/>
                  </a:lnTo>
                  <a:lnTo>
                    <a:pt x="14577" y="431032"/>
                  </a:lnTo>
                  <a:lnTo>
                    <a:pt x="6200" y="419809"/>
                  </a:lnTo>
                  <a:lnTo>
                    <a:pt x="12" y="391742"/>
                  </a:lnTo>
                  <a:lnTo>
                    <a:pt x="0" y="376069"/>
                  </a:lnTo>
                  <a:lnTo>
                    <a:pt x="3502" y="363280"/>
                  </a:lnTo>
                  <a:lnTo>
                    <a:pt x="16750" y="342831"/>
                  </a:lnTo>
                  <a:lnTo>
                    <a:pt x="34337" y="329064"/>
                  </a:lnTo>
                  <a:lnTo>
                    <a:pt x="56191" y="320215"/>
                  </a:lnTo>
                  <a:lnTo>
                    <a:pt x="100210" y="316404"/>
                  </a:lnTo>
                  <a:lnTo>
                    <a:pt x="154479" y="325003"/>
                  </a:lnTo>
                  <a:lnTo>
                    <a:pt x="210094" y="341389"/>
                  </a:lnTo>
                  <a:lnTo>
                    <a:pt x="252659" y="355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96415" y="2842694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136870" y="0"/>
                  </a:moveTo>
                  <a:lnTo>
                    <a:pt x="107561" y="47438"/>
                  </a:lnTo>
                  <a:lnTo>
                    <a:pt x="59589" y="105402"/>
                  </a:lnTo>
                  <a:lnTo>
                    <a:pt x="13643" y="15772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096415" y="2895336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136871"/>
                  </a:moveTo>
                  <a:lnTo>
                    <a:pt x="77439" y="107562"/>
                  </a:lnTo>
                  <a:lnTo>
                    <a:pt x="28089" y="48867"/>
                  </a:lnTo>
                  <a:lnTo>
                    <a:pt x="6242" y="160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85927" y="2750077"/>
              <a:ext cx="273788" cy="311003"/>
            </a:xfrm>
            <a:custGeom>
              <a:avLst/>
              <a:gdLst/>
              <a:ahLst/>
              <a:cxnLst/>
              <a:rect l="0" t="0" r="0" b="0"/>
              <a:pathLst>
                <a:path w="273788" h="311003">
                  <a:moveTo>
                    <a:pt x="0" y="61031"/>
                  </a:moveTo>
                  <a:lnTo>
                    <a:pt x="5590" y="44264"/>
                  </a:lnTo>
                  <a:lnTo>
                    <a:pt x="17693" y="32912"/>
                  </a:lnTo>
                  <a:lnTo>
                    <a:pt x="74328" y="8693"/>
                  </a:lnTo>
                  <a:lnTo>
                    <a:pt x="108591" y="1070"/>
                  </a:lnTo>
                  <a:lnTo>
                    <a:pt x="121528" y="0"/>
                  </a:lnTo>
                  <a:lnTo>
                    <a:pt x="131322" y="3966"/>
                  </a:lnTo>
                  <a:lnTo>
                    <a:pt x="139020" y="11290"/>
                  </a:lnTo>
                  <a:lnTo>
                    <a:pt x="145323" y="20851"/>
                  </a:lnTo>
                  <a:lnTo>
                    <a:pt x="149206" y="43954"/>
                  </a:lnTo>
                  <a:lnTo>
                    <a:pt x="142167" y="96912"/>
                  </a:lnTo>
                  <a:lnTo>
                    <a:pt x="127261" y="127295"/>
                  </a:lnTo>
                  <a:lnTo>
                    <a:pt x="128125" y="132113"/>
                  </a:lnTo>
                  <a:lnTo>
                    <a:pt x="133380" y="134156"/>
                  </a:lnTo>
                  <a:lnTo>
                    <a:pt x="160013" y="137680"/>
                  </a:lnTo>
                  <a:lnTo>
                    <a:pt x="181081" y="145400"/>
                  </a:lnTo>
                  <a:lnTo>
                    <a:pt x="240814" y="188779"/>
                  </a:lnTo>
                  <a:lnTo>
                    <a:pt x="267754" y="219375"/>
                  </a:lnTo>
                  <a:lnTo>
                    <a:pt x="272090" y="229765"/>
                  </a:lnTo>
                  <a:lnTo>
                    <a:pt x="273787" y="250668"/>
                  </a:lnTo>
                  <a:lnTo>
                    <a:pt x="270263" y="259985"/>
                  </a:lnTo>
                  <a:lnTo>
                    <a:pt x="256987" y="276577"/>
                  </a:lnTo>
                  <a:lnTo>
                    <a:pt x="224193" y="293483"/>
                  </a:lnTo>
                  <a:lnTo>
                    <a:pt x="176087" y="308506"/>
                  </a:lnTo>
                  <a:lnTo>
                    <a:pt x="122365" y="311002"/>
                  </a:lnTo>
                  <a:lnTo>
                    <a:pt x="66672" y="306023"/>
                  </a:lnTo>
                  <a:lnTo>
                    <a:pt x="21057" y="303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643896" y="2842694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72661" y="61110"/>
                  </a:lnTo>
                  <a:lnTo>
                    <a:pt x="39483" y="101758"/>
                  </a:lnTo>
                  <a:lnTo>
                    <a:pt x="15987" y="12529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80725" y="2842694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168456" y="157927"/>
                  </a:moveTo>
                  <a:lnTo>
                    <a:pt x="118958" y="99364"/>
                  </a:lnTo>
                  <a:lnTo>
                    <a:pt x="58277" y="396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886052" y="2781805"/>
              <a:ext cx="245265" cy="345159"/>
            </a:xfrm>
            <a:custGeom>
              <a:avLst/>
              <a:gdLst/>
              <a:ahLst/>
              <a:cxnLst/>
              <a:rect l="0" t="0" r="0" b="0"/>
              <a:pathLst>
                <a:path w="245265" h="345159">
                  <a:moveTo>
                    <a:pt x="0" y="50360"/>
                  </a:moveTo>
                  <a:lnTo>
                    <a:pt x="11178" y="33593"/>
                  </a:lnTo>
                  <a:lnTo>
                    <a:pt x="26024" y="22241"/>
                  </a:lnTo>
                  <a:lnTo>
                    <a:pt x="64152" y="5421"/>
                  </a:lnTo>
                  <a:lnTo>
                    <a:pt x="106226" y="0"/>
                  </a:lnTo>
                  <a:lnTo>
                    <a:pt x="129489" y="4971"/>
                  </a:lnTo>
                  <a:lnTo>
                    <a:pt x="138969" y="9573"/>
                  </a:lnTo>
                  <a:lnTo>
                    <a:pt x="152621" y="27163"/>
                  </a:lnTo>
                  <a:lnTo>
                    <a:pt x="157899" y="38405"/>
                  </a:lnTo>
                  <a:lnTo>
                    <a:pt x="160644" y="63374"/>
                  </a:lnTo>
                  <a:lnTo>
                    <a:pt x="156796" y="88900"/>
                  </a:lnTo>
                  <a:lnTo>
                    <a:pt x="141474" y="121831"/>
                  </a:lnTo>
                  <a:lnTo>
                    <a:pt x="128778" y="139057"/>
                  </a:lnTo>
                  <a:lnTo>
                    <a:pt x="129135" y="143417"/>
                  </a:lnTo>
                  <a:lnTo>
                    <a:pt x="134053" y="145153"/>
                  </a:lnTo>
                  <a:lnTo>
                    <a:pt x="160212" y="148247"/>
                  </a:lnTo>
                  <a:lnTo>
                    <a:pt x="169979" y="150713"/>
                  </a:lnTo>
                  <a:lnTo>
                    <a:pt x="200493" y="170952"/>
                  </a:lnTo>
                  <a:lnTo>
                    <a:pt x="226171" y="199175"/>
                  </a:lnTo>
                  <a:lnTo>
                    <a:pt x="243008" y="235354"/>
                  </a:lnTo>
                  <a:lnTo>
                    <a:pt x="245264" y="258921"/>
                  </a:lnTo>
                  <a:lnTo>
                    <a:pt x="244227" y="270120"/>
                  </a:lnTo>
                  <a:lnTo>
                    <a:pt x="233717" y="288801"/>
                  </a:lnTo>
                  <a:lnTo>
                    <a:pt x="216178" y="304903"/>
                  </a:lnTo>
                  <a:lnTo>
                    <a:pt x="178826" y="325952"/>
                  </a:lnTo>
                  <a:lnTo>
                    <a:pt x="117514" y="341018"/>
                  </a:lnTo>
                  <a:lnTo>
                    <a:pt x="73699" y="345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8138528" y="3590217"/>
            <a:ext cx="200043" cy="126343"/>
            <a:chOff x="8138528" y="3590217"/>
            <a:chExt cx="200043" cy="126343"/>
          </a:xfrm>
        </p:grpSpPr>
        <p:sp>
          <p:nvSpPr>
            <p:cNvPr id="107" name="Freeform 106"/>
            <p:cNvSpPr/>
            <p:nvPr/>
          </p:nvSpPr>
          <p:spPr>
            <a:xfrm>
              <a:off x="8159585" y="3590217"/>
              <a:ext cx="168458" cy="1"/>
            </a:xfrm>
            <a:custGeom>
              <a:avLst/>
              <a:gdLst/>
              <a:ahLst/>
              <a:cxnLst/>
              <a:rect l="0" t="0" r="0" b="0"/>
              <a:pathLst>
                <a:path w="168458" h="1">
                  <a:moveTo>
                    <a:pt x="168457" y="0"/>
                  </a:moveTo>
                  <a:lnTo>
                    <a:pt x="119525" y="0"/>
                  </a:lnTo>
                  <a:lnTo>
                    <a:pt x="60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38528" y="3708176"/>
              <a:ext cx="200043" cy="8384"/>
            </a:xfrm>
            <a:custGeom>
              <a:avLst/>
              <a:gdLst/>
              <a:ahLst/>
              <a:cxnLst/>
              <a:rect l="0" t="0" r="0" b="0"/>
              <a:pathLst>
                <a:path w="200043" h="8384">
                  <a:moveTo>
                    <a:pt x="200042" y="8383"/>
                  </a:moveTo>
                  <a:lnTo>
                    <a:pt x="141425" y="2794"/>
                  </a:lnTo>
                  <a:lnTo>
                    <a:pt x="78846" y="0"/>
                  </a:lnTo>
                  <a:lnTo>
                    <a:pt x="22638" y="638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8275399" y="3069365"/>
            <a:ext cx="1135653" cy="962118"/>
            <a:chOff x="8275399" y="3069365"/>
            <a:chExt cx="1135653" cy="962118"/>
          </a:xfrm>
        </p:grpSpPr>
        <p:sp>
          <p:nvSpPr>
            <p:cNvPr id="110" name="Freeform 109"/>
            <p:cNvSpPr/>
            <p:nvPr/>
          </p:nvSpPr>
          <p:spPr>
            <a:xfrm>
              <a:off x="8622839" y="3358590"/>
              <a:ext cx="31587" cy="515898"/>
            </a:xfrm>
            <a:custGeom>
              <a:avLst/>
              <a:gdLst/>
              <a:ahLst/>
              <a:cxnLst/>
              <a:rect l="0" t="0" r="0" b="0"/>
              <a:pathLst>
                <a:path w="31587" h="515898">
                  <a:moveTo>
                    <a:pt x="31586" y="0"/>
                  </a:moveTo>
                  <a:lnTo>
                    <a:pt x="17115" y="34792"/>
                  </a:lnTo>
                  <a:lnTo>
                    <a:pt x="12481" y="82579"/>
                  </a:lnTo>
                  <a:lnTo>
                    <a:pt x="12277" y="144051"/>
                  </a:lnTo>
                  <a:lnTo>
                    <a:pt x="17935" y="193461"/>
                  </a:lnTo>
                  <a:lnTo>
                    <a:pt x="20440" y="252077"/>
                  </a:lnTo>
                  <a:lnTo>
                    <a:pt x="20935" y="308716"/>
                  </a:lnTo>
                  <a:lnTo>
                    <a:pt x="12628" y="368474"/>
                  </a:lnTo>
                  <a:lnTo>
                    <a:pt x="4262" y="428802"/>
                  </a:lnTo>
                  <a:lnTo>
                    <a:pt x="842" y="486648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48555" y="3317693"/>
              <a:ext cx="305953" cy="510769"/>
            </a:xfrm>
            <a:custGeom>
              <a:avLst/>
              <a:gdLst/>
              <a:ahLst/>
              <a:cxnLst/>
              <a:rect l="0" t="0" r="0" b="0"/>
              <a:pathLst>
                <a:path w="305953" h="510769">
                  <a:moveTo>
                    <a:pt x="305952" y="135654"/>
                  </a:moveTo>
                  <a:lnTo>
                    <a:pt x="289185" y="130065"/>
                  </a:lnTo>
                  <a:lnTo>
                    <a:pt x="281906" y="130758"/>
                  </a:lnTo>
                  <a:lnTo>
                    <a:pt x="258144" y="144082"/>
                  </a:lnTo>
                  <a:lnTo>
                    <a:pt x="199122" y="191159"/>
                  </a:lnTo>
                  <a:lnTo>
                    <a:pt x="166351" y="229112"/>
                  </a:lnTo>
                  <a:lnTo>
                    <a:pt x="132018" y="291895"/>
                  </a:lnTo>
                  <a:lnTo>
                    <a:pt x="98705" y="346810"/>
                  </a:lnTo>
                  <a:lnTo>
                    <a:pt x="82001" y="394043"/>
                  </a:lnTo>
                  <a:lnTo>
                    <a:pt x="76600" y="434612"/>
                  </a:lnTo>
                  <a:lnTo>
                    <a:pt x="86177" y="476268"/>
                  </a:lnTo>
                  <a:lnTo>
                    <a:pt x="100650" y="494878"/>
                  </a:lnTo>
                  <a:lnTo>
                    <a:pt x="109423" y="501479"/>
                  </a:lnTo>
                  <a:lnTo>
                    <a:pt x="131649" y="508812"/>
                  </a:lnTo>
                  <a:lnTo>
                    <a:pt x="144127" y="510768"/>
                  </a:lnTo>
                  <a:lnTo>
                    <a:pt x="167350" y="506702"/>
                  </a:lnTo>
                  <a:lnTo>
                    <a:pt x="189369" y="495926"/>
                  </a:lnTo>
                  <a:lnTo>
                    <a:pt x="219157" y="470129"/>
                  </a:lnTo>
                  <a:lnTo>
                    <a:pt x="236432" y="439088"/>
                  </a:lnTo>
                  <a:lnTo>
                    <a:pt x="247788" y="399606"/>
                  </a:lnTo>
                  <a:lnTo>
                    <a:pt x="249100" y="337574"/>
                  </a:lnTo>
                  <a:lnTo>
                    <a:pt x="242080" y="309624"/>
                  </a:lnTo>
                  <a:lnTo>
                    <a:pt x="218397" y="275328"/>
                  </a:lnTo>
                  <a:lnTo>
                    <a:pt x="157092" y="227455"/>
                  </a:lnTo>
                  <a:lnTo>
                    <a:pt x="104929" y="198934"/>
                  </a:lnTo>
                  <a:lnTo>
                    <a:pt x="43998" y="163744"/>
                  </a:lnTo>
                  <a:lnTo>
                    <a:pt x="13867" y="141507"/>
                  </a:lnTo>
                  <a:lnTo>
                    <a:pt x="1442" y="123047"/>
                  </a:lnTo>
                  <a:lnTo>
                    <a:pt x="0" y="114382"/>
                  </a:lnTo>
                  <a:lnTo>
                    <a:pt x="1379" y="106264"/>
                  </a:lnTo>
                  <a:lnTo>
                    <a:pt x="26679" y="62027"/>
                  </a:lnTo>
                  <a:lnTo>
                    <a:pt x="56681" y="31077"/>
                  </a:lnTo>
                  <a:lnTo>
                    <a:pt x="77012" y="17815"/>
                  </a:lnTo>
                  <a:lnTo>
                    <a:pt x="114766" y="4942"/>
                  </a:lnTo>
                  <a:lnTo>
                    <a:pt x="169445" y="0"/>
                  </a:lnTo>
                  <a:lnTo>
                    <a:pt x="196150" y="1664"/>
                  </a:lnTo>
                  <a:lnTo>
                    <a:pt x="241890" y="21796"/>
                  </a:lnTo>
                  <a:lnTo>
                    <a:pt x="279131" y="48303"/>
                  </a:lnTo>
                  <a:lnTo>
                    <a:pt x="305952" y="83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75399" y="3069365"/>
              <a:ext cx="1135653" cy="962118"/>
            </a:xfrm>
            <a:custGeom>
              <a:avLst/>
              <a:gdLst/>
              <a:ahLst/>
              <a:cxnLst/>
              <a:rect l="0" t="0" r="0" b="0"/>
              <a:pathLst>
                <a:path w="1135653" h="962118">
                  <a:moveTo>
                    <a:pt x="705409" y="131298"/>
                  </a:moveTo>
                  <a:lnTo>
                    <a:pt x="671787" y="116827"/>
                  </a:lnTo>
                  <a:lnTo>
                    <a:pt x="610727" y="111542"/>
                  </a:lnTo>
                  <a:lnTo>
                    <a:pt x="556862" y="113746"/>
                  </a:lnTo>
                  <a:lnTo>
                    <a:pt x="509317" y="121808"/>
                  </a:lnTo>
                  <a:lnTo>
                    <a:pt x="460134" y="134725"/>
                  </a:lnTo>
                  <a:lnTo>
                    <a:pt x="401058" y="159608"/>
                  </a:lnTo>
                  <a:lnTo>
                    <a:pt x="347569" y="191452"/>
                  </a:lnTo>
                  <a:lnTo>
                    <a:pt x="289870" y="233117"/>
                  </a:lnTo>
                  <a:lnTo>
                    <a:pt x="236783" y="289845"/>
                  </a:lnTo>
                  <a:lnTo>
                    <a:pt x="193167" y="352451"/>
                  </a:lnTo>
                  <a:lnTo>
                    <a:pt x="166279" y="408166"/>
                  </a:lnTo>
                  <a:lnTo>
                    <a:pt x="142649" y="468405"/>
                  </a:lnTo>
                  <a:lnTo>
                    <a:pt x="138012" y="530943"/>
                  </a:lnTo>
                  <a:lnTo>
                    <a:pt x="140328" y="594422"/>
                  </a:lnTo>
                  <a:lnTo>
                    <a:pt x="148424" y="648325"/>
                  </a:lnTo>
                  <a:lnTo>
                    <a:pt x="165081" y="709128"/>
                  </a:lnTo>
                  <a:lnTo>
                    <a:pt x="188101" y="762845"/>
                  </a:lnTo>
                  <a:lnTo>
                    <a:pt x="235259" y="825975"/>
                  </a:lnTo>
                  <a:lnTo>
                    <a:pt x="287396" y="878604"/>
                  </a:lnTo>
                  <a:lnTo>
                    <a:pt x="349086" y="922352"/>
                  </a:lnTo>
                  <a:lnTo>
                    <a:pt x="403419" y="941717"/>
                  </a:lnTo>
                  <a:lnTo>
                    <a:pt x="463476" y="958334"/>
                  </a:lnTo>
                  <a:lnTo>
                    <a:pt x="516634" y="962117"/>
                  </a:lnTo>
                  <a:lnTo>
                    <a:pt x="572194" y="957276"/>
                  </a:lnTo>
                  <a:lnTo>
                    <a:pt x="633924" y="941694"/>
                  </a:lnTo>
                  <a:lnTo>
                    <a:pt x="693888" y="927895"/>
                  </a:lnTo>
                  <a:lnTo>
                    <a:pt x="747587" y="905499"/>
                  </a:lnTo>
                  <a:lnTo>
                    <a:pt x="805854" y="878545"/>
                  </a:lnTo>
                  <a:lnTo>
                    <a:pt x="857441" y="845101"/>
                  </a:lnTo>
                  <a:lnTo>
                    <a:pt x="912692" y="804700"/>
                  </a:lnTo>
                  <a:lnTo>
                    <a:pt x="965547" y="762925"/>
                  </a:lnTo>
                  <a:lnTo>
                    <a:pt x="1020859" y="701949"/>
                  </a:lnTo>
                  <a:lnTo>
                    <a:pt x="1068264" y="638562"/>
                  </a:lnTo>
                  <a:lnTo>
                    <a:pt x="1096882" y="585351"/>
                  </a:lnTo>
                  <a:lnTo>
                    <a:pt x="1115013" y="525967"/>
                  </a:lnTo>
                  <a:lnTo>
                    <a:pt x="1129860" y="468570"/>
                  </a:lnTo>
                  <a:lnTo>
                    <a:pt x="1135652" y="409313"/>
                  </a:lnTo>
                  <a:lnTo>
                    <a:pt x="1135486" y="363151"/>
                  </a:lnTo>
                  <a:lnTo>
                    <a:pt x="1127377" y="302681"/>
                  </a:lnTo>
                  <a:lnTo>
                    <a:pt x="1107389" y="241667"/>
                  </a:lnTo>
                  <a:lnTo>
                    <a:pt x="1086240" y="195473"/>
                  </a:lnTo>
                  <a:lnTo>
                    <a:pt x="1041172" y="141959"/>
                  </a:lnTo>
                  <a:lnTo>
                    <a:pt x="988358" y="90371"/>
                  </a:lnTo>
                  <a:lnTo>
                    <a:pt x="936082" y="58526"/>
                  </a:lnTo>
                  <a:lnTo>
                    <a:pt x="880696" y="35295"/>
                  </a:lnTo>
                  <a:lnTo>
                    <a:pt x="827536" y="23174"/>
                  </a:lnTo>
                  <a:lnTo>
                    <a:pt x="772920" y="12174"/>
                  </a:lnTo>
                  <a:lnTo>
                    <a:pt x="714105" y="7095"/>
                  </a:lnTo>
                  <a:lnTo>
                    <a:pt x="652223" y="0"/>
                  </a:lnTo>
                  <a:lnTo>
                    <a:pt x="589434" y="1668"/>
                  </a:lnTo>
                  <a:lnTo>
                    <a:pt x="526377" y="9571"/>
                  </a:lnTo>
                  <a:lnTo>
                    <a:pt x="463239" y="24911"/>
                  </a:lnTo>
                  <a:lnTo>
                    <a:pt x="400079" y="44274"/>
                  </a:lnTo>
                  <a:lnTo>
                    <a:pt x="354848" y="61035"/>
                  </a:lnTo>
                  <a:lnTo>
                    <a:pt x="309789" y="80183"/>
                  </a:lnTo>
                  <a:lnTo>
                    <a:pt x="250367" y="111863"/>
                  </a:lnTo>
                  <a:lnTo>
                    <a:pt x="189996" y="151536"/>
                  </a:lnTo>
                  <a:lnTo>
                    <a:pt x="134544" y="199816"/>
                  </a:lnTo>
                  <a:lnTo>
                    <a:pt x="82238" y="249995"/>
                  </a:lnTo>
                  <a:lnTo>
                    <a:pt x="18859" y="312597"/>
                  </a:lnTo>
                  <a:lnTo>
                    <a:pt x="0" y="331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1985760" y="189512"/>
            <a:ext cx="7809064" cy="914403"/>
            <a:chOff x="1985760" y="189512"/>
            <a:chExt cx="7809064" cy="914403"/>
          </a:xfrm>
        </p:grpSpPr>
        <p:sp>
          <p:nvSpPr>
            <p:cNvPr id="2" name="Freeform 1"/>
            <p:cNvSpPr/>
            <p:nvPr/>
          </p:nvSpPr>
          <p:spPr>
            <a:xfrm>
              <a:off x="1985760" y="305326"/>
              <a:ext cx="267339" cy="712643"/>
            </a:xfrm>
            <a:custGeom>
              <a:avLst/>
              <a:gdLst/>
              <a:ahLst/>
              <a:cxnLst/>
              <a:rect l="0" t="0" r="0" b="0"/>
              <a:pathLst>
                <a:path w="267339" h="712643">
                  <a:moveTo>
                    <a:pt x="14654" y="115813"/>
                  </a:moveTo>
                  <a:lnTo>
                    <a:pt x="0" y="165365"/>
                  </a:lnTo>
                  <a:lnTo>
                    <a:pt x="1084" y="215893"/>
                  </a:lnTo>
                  <a:lnTo>
                    <a:pt x="4695" y="277869"/>
                  </a:lnTo>
                  <a:lnTo>
                    <a:pt x="12340" y="328239"/>
                  </a:lnTo>
                  <a:lnTo>
                    <a:pt x="17088" y="378406"/>
                  </a:lnTo>
                  <a:lnTo>
                    <a:pt x="21585" y="422034"/>
                  </a:lnTo>
                  <a:lnTo>
                    <a:pt x="23584" y="468721"/>
                  </a:lnTo>
                  <a:lnTo>
                    <a:pt x="24472" y="516766"/>
                  </a:lnTo>
                  <a:lnTo>
                    <a:pt x="24867" y="564246"/>
                  </a:lnTo>
                  <a:lnTo>
                    <a:pt x="25042" y="608745"/>
                  </a:lnTo>
                  <a:lnTo>
                    <a:pt x="25141" y="667669"/>
                  </a:lnTo>
                  <a:lnTo>
                    <a:pt x="30760" y="710995"/>
                  </a:lnTo>
                  <a:lnTo>
                    <a:pt x="32410" y="712642"/>
                  </a:lnTo>
                  <a:lnTo>
                    <a:pt x="35276" y="652376"/>
                  </a:lnTo>
                  <a:lnTo>
                    <a:pt x="34456" y="594891"/>
                  </a:lnTo>
                  <a:lnTo>
                    <a:pt x="24241" y="536050"/>
                  </a:lnTo>
                  <a:lnTo>
                    <a:pt x="17495" y="473515"/>
                  </a:lnTo>
                  <a:lnTo>
                    <a:pt x="15496" y="413652"/>
                  </a:lnTo>
                  <a:lnTo>
                    <a:pt x="20409" y="352200"/>
                  </a:lnTo>
                  <a:lnTo>
                    <a:pt x="24240" y="289456"/>
                  </a:lnTo>
                  <a:lnTo>
                    <a:pt x="24903" y="239273"/>
                  </a:lnTo>
                  <a:lnTo>
                    <a:pt x="25128" y="176682"/>
                  </a:lnTo>
                  <a:lnTo>
                    <a:pt x="27498" y="146376"/>
                  </a:lnTo>
                  <a:lnTo>
                    <a:pt x="54488" y="94391"/>
                  </a:lnTo>
                  <a:lnTo>
                    <a:pt x="80269" y="68652"/>
                  </a:lnTo>
                  <a:lnTo>
                    <a:pt x="142242" y="31845"/>
                  </a:lnTo>
                  <a:lnTo>
                    <a:pt x="197394" y="9150"/>
                  </a:lnTo>
                  <a:lnTo>
                    <a:pt x="254892" y="1205"/>
                  </a:lnTo>
                  <a:lnTo>
                    <a:pt x="2673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3585" y="673823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104053" y="27512"/>
                  </a:lnTo>
                  <a:lnTo>
                    <a:pt x="42006" y="490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19562" y="758051"/>
              <a:ext cx="7237" cy="210571"/>
            </a:xfrm>
            <a:custGeom>
              <a:avLst/>
              <a:gdLst/>
              <a:ahLst/>
              <a:cxnLst/>
              <a:rect l="0" t="0" r="0" b="0"/>
              <a:pathLst>
                <a:path w="7237" h="210571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2"/>
                  </a:lnTo>
                  <a:lnTo>
                    <a:pt x="7060" y="198080"/>
                  </a:lnTo>
                  <a:lnTo>
                    <a:pt x="723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16269" y="57906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65377" y="694943"/>
              <a:ext cx="177277" cy="234595"/>
            </a:xfrm>
            <a:custGeom>
              <a:avLst/>
              <a:gdLst/>
              <a:ahLst/>
              <a:cxnLst/>
              <a:rect l="0" t="0" r="0" b="0"/>
              <a:pathLst>
                <a:path w="177277" h="234595">
                  <a:moveTo>
                    <a:pt x="19348" y="84165"/>
                  </a:moveTo>
                  <a:lnTo>
                    <a:pt x="19348" y="138310"/>
                  </a:lnTo>
                  <a:lnTo>
                    <a:pt x="26584" y="199960"/>
                  </a:lnTo>
                  <a:lnTo>
                    <a:pt x="28413" y="226097"/>
                  </a:lnTo>
                  <a:lnTo>
                    <a:pt x="26561" y="232599"/>
                  </a:lnTo>
                  <a:lnTo>
                    <a:pt x="22987" y="234594"/>
                  </a:lnTo>
                  <a:lnTo>
                    <a:pt x="18265" y="233584"/>
                  </a:lnTo>
                  <a:lnTo>
                    <a:pt x="15116" y="228231"/>
                  </a:lnTo>
                  <a:lnTo>
                    <a:pt x="4059" y="167536"/>
                  </a:lnTo>
                  <a:lnTo>
                    <a:pt x="0" y="117966"/>
                  </a:lnTo>
                  <a:lnTo>
                    <a:pt x="7034" y="58390"/>
                  </a:lnTo>
                  <a:lnTo>
                    <a:pt x="13095" y="34105"/>
                  </a:lnTo>
                  <a:lnTo>
                    <a:pt x="25928" y="14733"/>
                  </a:lnTo>
                  <a:lnTo>
                    <a:pt x="34263" y="6292"/>
                  </a:lnTo>
                  <a:lnTo>
                    <a:pt x="43329" y="1834"/>
                  </a:lnTo>
                  <a:lnTo>
                    <a:pt x="62762" y="0"/>
                  </a:lnTo>
                  <a:lnTo>
                    <a:pt x="83097" y="9324"/>
                  </a:lnTo>
                  <a:lnTo>
                    <a:pt x="111156" y="34304"/>
                  </a:lnTo>
                  <a:lnTo>
                    <a:pt x="134288" y="70172"/>
                  </a:lnTo>
                  <a:lnTo>
                    <a:pt x="163065" y="123515"/>
                  </a:lnTo>
                  <a:lnTo>
                    <a:pt x="173065" y="162635"/>
                  </a:lnTo>
                  <a:lnTo>
                    <a:pt x="177276" y="210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80766" y="453482"/>
              <a:ext cx="193514" cy="504336"/>
            </a:xfrm>
            <a:custGeom>
              <a:avLst/>
              <a:gdLst/>
              <a:ahLst/>
              <a:cxnLst/>
              <a:rect l="0" t="0" r="0" b="0"/>
              <a:pathLst>
                <a:path w="193514" h="504336">
                  <a:moveTo>
                    <a:pt x="130342" y="388797"/>
                  </a:moveTo>
                  <a:lnTo>
                    <a:pt x="111214" y="334922"/>
                  </a:lnTo>
                  <a:lnTo>
                    <a:pt x="100004" y="314550"/>
                  </a:lnTo>
                  <a:lnTo>
                    <a:pt x="92569" y="308884"/>
                  </a:lnTo>
                  <a:lnTo>
                    <a:pt x="84103" y="306276"/>
                  </a:lnTo>
                  <a:lnTo>
                    <a:pt x="74950" y="305707"/>
                  </a:lnTo>
                  <a:lnTo>
                    <a:pt x="58540" y="311314"/>
                  </a:lnTo>
                  <a:lnTo>
                    <a:pt x="28942" y="333978"/>
                  </a:lnTo>
                  <a:lnTo>
                    <a:pt x="13210" y="365275"/>
                  </a:lnTo>
                  <a:lnTo>
                    <a:pt x="1140" y="398596"/>
                  </a:lnTo>
                  <a:lnTo>
                    <a:pt x="0" y="420058"/>
                  </a:lnTo>
                  <a:lnTo>
                    <a:pt x="5813" y="479048"/>
                  </a:lnTo>
                  <a:lnTo>
                    <a:pt x="14945" y="497539"/>
                  </a:lnTo>
                  <a:lnTo>
                    <a:pt x="22995" y="502236"/>
                  </a:lnTo>
                  <a:lnTo>
                    <a:pt x="44418" y="504335"/>
                  </a:lnTo>
                  <a:lnTo>
                    <a:pt x="54342" y="500918"/>
                  </a:lnTo>
                  <a:lnTo>
                    <a:pt x="71608" y="487762"/>
                  </a:lnTo>
                  <a:lnTo>
                    <a:pt x="100587" y="450720"/>
                  </a:lnTo>
                  <a:lnTo>
                    <a:pt x="126377" y="388688"/>
                  </a:lnTo>
                  <a:lnTo>
                    <a:pt x="147850" y="325617"/>
                  </a:lnTo>
                  <a:lnTo>
                    <a:pt x="165432" y="272983"/>
                  </a:lnTo>
                  <a:lnTo>
                    <a:pt x="172239" y="220124"/>
                  </a:lnTo>
                  <a:lnTo>
                    <a:pt x="178111" y="168025"/>
                  </a:lnTo>
                  <a:lnTo>
                    <a:pt x="170801" y="107842"/>
                  </a:lnTo>
                  <a:lnTo>
                    <a:pt x="161437" y="55987"/>
                  </a:lnTo>
                  <a:lnTo>
                    <a:pt x="147793" y="2133"/>
                  </a:lnTo>
                  <a:lnTo>
                    <a:pt x="145486" y="0"/>
                  </a:lnTo>
                  <a:lnTo>
                    <a:pt x="142922" y="13227"/>
                  </a:lnTo>
                  <a:lnTo>
                    <a:pt x="149474" y="69108"/>
                  </a:lnTo>
                  <a:lnTo>
                    <a:pt x="151019" y="128337"/>
                  </a:lnTo>
                  <a:lnTo>
                    <a:pt x="156876" y="182162"/>
                  </a:lnTo>
                  <a:lnTo>
                    <a:pt x="160431" y="242564"/>
                  </a:lnTo>
                  <a:lnTo>
                    <a:pt x="168868" y="304150"/>
                  </a:lnTo>
                  <a:lnTo>
                    <a:pt x="171393" y="357867"/>
                  </a:lnTo>
                  <a:lnTo>
                    <a:pt x="174481" y="402120"/>
                  </a:lnTo>
                  <a:lnTo>
                    <a:pt x="193513" y="441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70868" y="449390"/>
              <a:ext cx="282480" cy="427468"/>
            </a:xfrm>
            <a:custGeom>
              <a:avLst/>
              <a:gdLst/>
              <a:ahLst/>
              <a:cxnLst/>
              <a:rect l="0" t="0" r="0" b="0"/>
              <a:pathLst>
                <a:path w="282480" h="427468">
                  <a:moveTo>
                    <a:pt x="229836" y="55977"/>
                  </a:moveTo>
                  <a:lnTo>
                    <a:pt x="224247" y="39210"/>
                  </a:lnTo>
                  <a:lnTo>
                    <a:pt x="212145" y="24739"/>
                  </a:lnTo>
                  <a:lnTo>
                    <a:pt x="185600" y="6557"/>
                  </a:lnTo>
                  <a:lnTo>
                    <a:pt x="175779" y="1974"/>
                  </a:lnTo>
                  <a:lnTo>
                    <a:pt x="155508" y="0"/>
                  </a:lnTo>
                  <a:lnTo>
                    <a:pt x="135970" y="4193"/>
                  </a:lnTo>
                  <a:lnTo>
                    <a:pt x="104363" y="25948"/>
                  </a:lnTo>
                  <a:lnTo>
                    <a:pt x="54412" y="82681"/>
                  </a:lnTo>
                  <a:lnTo>
                    <a:pt x="27606" y="141873"/>
                  </a:lnTo>
                  <a:lnTo>
                    <a:pt x="17124" y="170193"/>
                  </a:lnTo>
                  <a:lnTo>
                    <a:pt x="7275" y="232913"/>
                  </a:lnTo>
                  <a:lnTo>
                    <a:pt x="0" y="296298"/>
                  </a:lnTo>
                  <a:lnTo>
                    <a:pt x="6969" y="355569"/>
                  </a:lnTo>
                  <a:lnTo>
                    <a:pt x="17442" y="390020"/>
                  </a:lnTo>
                  <a:lnTo>
                    <a:pt x="28594" y="407602"/>
                  </a:lnTo>
                  <a:lnTo>
                    <a:pt x="44469" y="420095"/>
                  </a:lnTo>
                  <a:lnTo>
                    <a:pt x="53616" y="425065"/>
                  </a:lnTo>
                  <a:lnTo>
                    <a:pt x="73137" y="427467"/>
                  </a:lnTo>
                  <a:lnTo>
                    <a:pt x="114265" y="419477"/>
                  </a:lnTo>
                  <a:lnTo>
                    <a:pt x="140091" y="404406"/>
                  </a:lnTo>
                  <a:lnTo>
                    <a:pt x="162561" y="379534"/>
                  </a:lnTo>
                  <a:lnTo>
                    <a:pt x="170690" y="353808"/>
                  </a:lnTo>
                  <a:lnTo>
                    <a:pt x="171964" y="326387"/>
                  </a:lnTo>
                  <a:lnTo>
                    <a:pt x="164731" y="306401"/>
                  </a:lnTo>
                  <a:lnTo>
                    <a:pt x="150598" y="292839"/>
                  </a:lnTo>
                  <a:lnTo>
                    <a:pt x="141916" y="287584"/>
                  </a:lnTo>
                  <a:lnTo>
                    <a:pt x="122910" y="284866"/>
                  </a:lnTo>
                  <a:lnTo>
                    <a:pt x="110954" y="286387"/>
                  </a:lnTo>
                  <a:lnTo>
                    <a:pt x="121238" y="287063"/>
                  </a:lnTo>
                  <a:lnTo>
                    <a:pt x="179068" y="279200"/>
                  </a:lnTo>
                  <a:lnTo>
                    <a:pt x="216744" y="280825"/>
                  </a:lnTo>
                  <a:lnTo>
                    <a:pt x="239225" y="283421"/>
                  </a:lnTo>
                  <a:lnTo>
                    <a:pt x="282479" y="277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28641" y="520359"/>
              <a:ext cx="230033" cy="381400"/>
            </a:xfrm>
            <a:custGeom>
              <a:avLst/>
              <a:gdLst/>
              <a:ahLst/>
              <a:cxnLst/>
              <a:rect l="0" t="0" r="0" b="0"/>
              <a:pathLst>
                <a:path w="230033" h="381400">
                  <a:moveTo>
                    <a:pt x="198447" y="6065"/>
                  </a:moveTo>
                  <a:lnTo>
                    <a:pt x="164825" y="0"/>
                  </a:lnTo>
                  <a:lnTo>
                    <a:pt x="105040" y="10625"/>
                  </a:lnTo>
                  <a:lnTo>
                    <a:pt x="63013" y="32226"/>
                  </a:lnTo>
                  <a:lnTo>
                    <a:pt x="46227" y="45378"/>
                  </a:lnTo>
                  <a:lnTo>
                    <a:pt x="29212" y="71526"/>
                  </a:lnTo>
                  <a:lnTo>
                    <a:pt x="9293" y="125300"/>
                  </a:lnTo>
                  <a:lnTo>
                    <a:pt x="556" y="184296"/>
                  </a:lnTo>
                  <a:lnTo>
                    <a:pt x="0" y="243869"/>
                  </a:lnTo>
                  <a:lnTo>
                    <a:pt x="8107" y="285406"/>
                  </a:lnTo>
                  <a:lnTo>
                    <a:pt x="25976" y="320460"/>
                  </a:lnTo>
                  <a:lnTo>
                    <a:pt x="52978" y="350733"/>
                  </a:lnTo>
                  <a:lnTo>
                    <a:pt x="84375" y="368152"/>
                  </a:lnTo>
                  <a:lnTo>
                    <a:pt x="136313" y="381399"/>
                  </a:lnTo>
                  <a:lnTo>
                    <a:pt x="174577" y="380878"/>
                  </a:lnTo>
                  <a:lnTo>
                    <a:pt x="196027" y="375030"/>
                  </a:lnTo>
                  <a:lnTo>
                    <a:pt x="230032" y="353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96012" y="484310"/>
              <a:ext cx="199574" cy="415039"/>
            </a:xfrm>
            <a:custGeom>
              <a:avLst/>
              <a:gdLst/>
              <a:ahLst/>
              <a:cxnLst/>
              <a:rect l="0" t="0" r="0" b="0"/>
              <a:pathLst>
                <a:path w="199574" h="415039">
                  <a:moveTo>
                    <a:pt x="20589" y="147399"/>
                  </a:moveTo>
                  <a:lnTo>
                    <a:pt x="5935" y="206016"/>
                  </a:lnTo>
                  <a:lnTo>
                    <a:pt x="1429" y="257574"/>
                  </a:lnTo>
                  <a:lnTo>
                    <a:pt x="5683" y="311715"/>
                  </a:lnTo>
                  <a:lnTo>
                    <a:pt x="8763" y="364801"/>
                  </a:lnTo>
                  <a:lnTo>
                    <a:pt x="15265" y="411986"/>
                  </a:lnTo>
                  <a:lnTo>
                    <a:pt x="17040" y="415038"/>
                  </a:lnTo>
                  <a:lnTo>
                    <a:pt x="19011" y="399711"/>
                  </a:lnTo>
                  <a:lnTo>
                    <a:pt x="13042" y="339915"/>
                  </a:lnTo>
                  <a:lnTo>
                    <a:pt x="9774" y="285549"/>
                  </a:lnTo>
                  <a:lnTo>
                    <a:pt x="1902" y="227721"/>
                  </a:lnTo>
                  <a:lnTo>
                    <a:pt x="0" y="166255"/>
                  </a:lnTo>
                  <a:lnTo>
                    <a:pt x="794" y="102987"/>
                  </a:lnTo>
                  <a:lnTo>
                    <a:pt x="9134" y="66780"/>
                  </a:lnTo>
                  <a:lnTo>
                    <a:pt x="32321" y="32992"/>
                  </a:lnTo>
                  <a:lnTo>
                    <a:pt x="38938" y="25504"/>
                  </a:lnTo>
                  <a:lnTo>
                    <a:pt x="58770" y="17185"/>
                  </a:lnTo>
                  <a:lnTo>
                    <a:pt x="122063" y="5340"/>
                  </a:lnTo>
                  <a:lnTo>
                    <a:pt x="167235" y="6038"/>
                  </a:lnTo>
                  <a:lnTo>
                    <a:pt x="1995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27129" y="684352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16704" y="17958"/>
                  </a:lnTo>
                  <a:lnTo>
                    <a:pt x="59534" y="31666"/>
                  </a:lnTo>
                  <a:lnTo>
                    <a:pt x="21929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54713" y="368497"/>
              <a:ext cx="216873" cy="524644"/>
            </a:xfrm>
            <a:custGeom>
              <a:avLst/>
              <a:gdLst/>
              <a:ahLst/>
              <a:cxnLst/>
              <a:rect l="0" t="0" r="0" b="0"/>
              <a:pathLst>
                <a:path w="216873" h="524644">
                  <a:moveTo>
                    <a:pt x="14654" y="0"/>
                  </a:moveTo>
                  <a:lnTo>
                    <a:pt x="0" y="55141"/>
                  </a:lnTo>
                  <a:lnTo>
                    <a:pt x="1084" y="92377"/>
                  </a:lnTo>
                  <a:lnTo>
                    <a:pt x="10761" y="148315"/>
                  </a:lnTo>
                  <a:lnTo>
                    <a:pt x="14670" y="207982"/>
                  </a:lnTo>
                  <a:lnTo>
                    <a:pt x="21548" y="256856"/>
                  </a:lnTo>
                  <a:lnTo>
                    <a:pt x="22936" y="304483"/>
                  </a:lnTo>
                  <a:lnTo>
                    <a:pt x="17628" y="365388"/>
                  </a:lnTo>
                  <a:lnTo>
                    <a:pt x="15535" y="416969"/>
                  </a:lnTo>
                  <a:lnTo>
                    <a:pt x="14915" y="475666"/>
                  </a:lnTo>
                  <a:lnTo>
                    <a:pt x="14732" y="524643"/>
                  </a:lnTo>
                  <a:lnTo>
                    <a:pt x="7426" y="473039"/>
                  </a:lnTo>
                  <a:lnTo>
                    <a:pt x="4778" y="412198"/>
                  </a:lnTo>
                  <a:lnTo>
                    <a:pt x="9844" y="354773"/>
                  </a:lnTo>
                  <a:lnTo>
                    <a:pt x="18818" y="312438"/>
                  </a:lnTo>
                  <a:lnTo>
                    <a:pt x="31713" y="290550"/>
                  </a:lnTo>
                  <a:lnTo>
                    <a:pt x="50312" y="274192"/>
                  </a:lnTo>
                  <a:lnTo>
                    <a:pt x="74176" y="263023"/>
                  </a:lnTo>
                  <a:lnTo>
                    <a:pt x="100380" y="260399"/>
                  </a:lnTo>
                  <a:lnTo>
                    <a:pt x="126454" y="264302"/>
                  </a:lnTo>
                  <a:lnTo>
                    <a:pt x="149741" y="273835"/>
                  </a:lnTo>
                  <a:lnTo>
                    <a:pt x="168670" y="292110"/>
                  </a:lnTo>
                  <a:lnTo>
                    <a:pt x="199885" y="347559"/>
                  </a:lnTo>
                  <a:lnTo>
                    <a:pt x="215897" y="392059"/>
                  </a:lnTo>
                  <a:lnTo>
                    <a:pt x="216872" y="440469"/>
                  </a:lnTo>
                  <a:lnTo>
                    <a:pt x="206304" y="465216"/>
                  </a:lnTo>
                  <a:lnTo>
                    <a:pt x="198573" y="475090"/>
                  </a:lnTo>
                  <a:lnTo>
                    <a:pt x="177505" y="489182"/>
                  </a:lnTo>
                  <a:lnTo>
                    <a:pt x="152543" y="498174"/>
                  </a:lnTo>
                  <a:lnTo>
                    <a:pt x="112182" y="502067"/>
                  </a:lnTo>
                  <a:lnTo>
                    <a:pt x="5676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43109" y="610652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0" y="0"/>
                  </a:moveTo>
                  <a:lnTo>
                    <a:pt x="20243" y="58617"/>
                  </a:lnTo>
                  <a:lnTo>
                    <a:pt x="44986" y="111621"/>
                  </a:lnTo>
                  <a:lnTo>
                    <a:pt x="68656" y="175107"/>
                  </a:lnTo>
                  <a:lnTo>
                    <a:pt x="7369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22052" y="621181"/>
              <a:ext cx="168456" cy="473783"/>
            </a:xfrm>
            <a:custGeom>
              <a:avLst/>
              <a:gdLst/>
              <a:ahLst/>
              <a:cxnLst/>
              <a:rect l="0" t="0" r="0" b="0"/>
              <a:pathLst>
                <a:path w="168456" h="473783">
                  <a:moveTo>
                    <a:pt x="168455" y="0"/>
                  </a:moveTo>
                  <a:lnTo>
                    <a:pt x="153801" y="55141"/>
                  </a:lnTo>
                  <a:lnTo>
                    <a:pt x="136789" y="117875"/>
                  </a:lnTo>
                  <a:lnTo>
                    <a:pt x="119312" y="177869"/>
                  </a:lnTo>
                  <a:lnTo>
                    <a:pt x="101774" y="231480"/>
                  </a:lnTo>
                  <a:lnTo>
                    <a:pt x="75129" y="294785"/>
                  </a:lnTo>
                  <a:lnTo>
                    <a:pt x="49566" y="357968"/>
                  </a:lnTo>
                  <a:lnTo>
                    <a:pt x="28114" y="42114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90591" y="315854"/>
              <a:ext cx="10512" cy="536955"/>
            </a:xfrm>
            <a:custGeom>
              <a:avLst/>
              <a:gdLst/>
              <a:ahLst/>
              <a:cxnLst/>
              <a:rect l="0" t="0" r="0" b="0"/>
              <a:pathLst>
                <a:path w="10512" h="536955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1170" y="152859"/>
                  </a:lnTo>
                  <a:lnTo>
                    <a:pt x="7235" y="202959"/>
                  </a:lnTo>
                  <a:lnTo>
                    <a:pt x="9878" y="262403"/>
                  </a:lnTo>
                  <a:lnTo>
                    <a:pt x="10336" y="311326"/>
                  </a:lnTo>
                  <a:lnTo>
                    <a:pt x="10471" y="370275"/>
                  </a:lnTo>
                  <a:lnTo>
                    <a:pt x="10511" y="429076"/>
                  </a:lnTo>
                  <a:lnTo>
                    <a:pt x="7403" y="48042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06404" y="621181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10529" y="54144"/>
                  </a:lnTo>
                  <a:lnTo>
                    <a:pt x="10529" y="114680"/>
                  </a:lnTo>
                  <a:lnTo>
                    <a:pt x="10529" y="174558"/>
                  </a:lnTo>
                  <a:lnTo>
                    <a:pt x="9359" y="212638"/>
                  </a:lnTo>
                  <a:lnTo>
                    <a:pt x="7409" y="21896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06404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00716" y="602319"/>
              <a:ext cx="199546" cy="242473"/>
            </a:xfrm>
            <a:custGeom>
              <a:avLst/>
              <a:gdLst/>
              <a:ahLst/>
              <a:cxnLst/>
              <a:rect l="0" t="0" r="0" b="0"/>
              <a:pathLst>
                <a:path w="199546" h="242473">
                  <a:moveTo>
                    <a:pt x="147844" y="8333"/>
                  </a:moveTo>
                  <a:lnTo>
                    <a:pt x="110366" y="0"/>
                  </a:lnTo>
                  <a:lnTo>
                    <a:pt x="72398" y="1575"/>
                  </a:lnTo>
                  <a:lnTo>
                    <a:pt x="47632" y="7669"/>
                  </a:lnTo>
                  <a:lnTo>
                    <a:pt x="12668" y="30646"/>
                  </a:lnTo>
                  <a:lnTo>
                    <a:pt x="5084" y="37246"/>
                  </a:lnTo>
                  <a:lnTo>
                    <a:pt x="1198" y="45156"/>
                  </a:lnTo>
                  <a:lnTo>
                    <a:pt x="0" y="63304"/>
                  </a:lnTo>
                  <a:lnTo>
                    <a:pt x="4827" y="71886"/>
                  </a:lnTo>
                  <a:lnTo>
                    <a:pt x="22670" y="87662"/>
                  </a:lnTo>
                  <a:lnTo>
                    <a:pt x="53433" y="104108"/>
                  </a:lnTo>
                  <a:lnTo>
                    <a:pt x="109741" y="112910"/>
                  </a:lnTo>
                  <a:lnTo>
                    <a:pt x="144742" y="122637"/>
                  </a:lnTo>
                  <a:lnTo>
                    <a:pt x="191167" y="152948"/>
                  </a:lnTo>
                  <a:lnTo>
                    <a:pt x="196613" y="160895"/>
                  </a:lnTo>
                  <a:lnTo>
                    <a:pt x="199545" y="179084"/>
                  </a:lnTo>
                  <a:lnTo>
                    <a:pt x="193828" y="198866"/>
                  </a:lnTo>
                  <a:lnTo>
                    <a:pt x="189029" y="209055"/>
                  </a:lnTo>
                  <a:lnTo>
                    <a:pt x="174337" y="223495"/>
                  </a:lnTo>
                  <a:lnTo>
                    <a:pt x="136309" y="242297"/>
                  </a:lnTo>
                  <a:lnTo>
                    <a:pt x="94253" y="242472"/>
                  </a:lnTo>
                  <a:lnTo>
                    <a:pt x="33292" y="220505"/>
                  </a:lnTo>
                  <a:lnTo>
                    <a:pt x="445" y="20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74901" y="189512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65013"/>
                  </a:lnTo>
                  <a:lnTo>
                    <a:pt x="0" y="226058"/>
                  </a:lnTo>
                  <a:lnTo>
                    <a:pt x="0" y="275555"/>
                  </a:lnTo>
                  <a:lnTo>
                    <a:pt x="0" y="333680"/>
                  </a:lnTo>
                  <a:lnTo>
                    <a:pt x="0" y="395242"/>
                  </a:lnTo>
                  <a:lnTo>
                    <a:pt x="3120" y="449343"/>
                  </a:lnTo>
                  <a:lnTo>
                    <a:pt x="6066" y="473449"/>
                  </a:lnTo>
                  <a:lnTo>
                    <a:pt x="4664" y="527053"/>
                  </a:lnTo>
                  <a:lnTo>
                    <a:pt x="10529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48559" y="473782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8" y="14654"/>
                  </a:lnTo>
                  <a:lnTo>
                    <a:pt x="131488" y="27028"/>
                  </a:lnTo>
                  <a:lnTo>
                    <a:pt x="69040" y="33805"/>
                  </a:lnTo>
                  <a:lnTo>
                    <a:pt x="33325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43358" y="621181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10528" y="58617"/>
                  </a:lnTo>
                  <a:lnTo>
                    <a:pt x="10528" y="121196"/>
                  </a:lnTo>
                  <a:lnTo>
                    <a:pt x="7409" y="18364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11772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80228" y="563561"/>
              <a:ext cx="200042" cy="247134"/>
            </a:xfrm>
            <a:custGeom>
              <a:avLst/>
              <a:gdLst/>
              <a:ahLst/>
              <a:cxnLst/>
              <a:rect l="0" t="0" r="0" b="0"/>
              <a:pathLst>
                <a:path w="200042" h="247134">
                  <a:moveTo>
                    <a:pt x="0" y="57620"/>
                  </a:moveTo>
                  <a:lnTo>
                    <a:pt x="11452" y="106551"/>
                  </a:lnTo>
                  <a:lnTo>
                    <a:pt x="24749" y="160092"/>
                  </a:lnTo>
                  <a:lnTo>
                    <a:pt x="29065" y="211699"/>
                  </a:lnTo>
                  <a:lnTo>
                    <a:pt x="25396" y="234894"/>
                  </a:lnTo>
                  <a:lnTo>
                    <a:pt x="22780" y="236634"/>
                  </a:lnTo>
                  <a:lnTo>
                    <a:pt x="16753" y="222969"/>
                  </a:lnTo>
                  <a:lnTo>
                    <a:pt x="11758" y="173773"/>
                  </a:lnTo>
                  <a:lnTo>
                    <a:pt x="12063" y="125831"/>
                  </a:lnTo>
                  <a:lnTo>
                    <a:pt x="20211" y="75751"/>
                  </a:lnTo>
                  <a:lnTo>
                    <a:pt x="36924" y="33096"/>
                  </a:lnTo>
                  <a:lnTo>
                    <a:pt x="49945" y="13185"/>
                  </a:lnTo>
                  <a:lnTo>
                    <a:pt x="59033" y="6940"/>
                  </a:lnTo>
                  <a:lnTo>
                    <a:pt x="81609" y="0"/>
                  </a:lnTo>
                  <a:lnTo>
                    <a:pt x="107241" y="6275"/>
                  </a:lnTo>
                  <a:lnTo>
                    <a:pt x="131890" y="21932"/>
                  </a:lnTo>
                  <a:lnTo>
                    <a:pt x="174357" y="77905"/>
                  </a:lnTo>
                  <a:lnTo>
                    <a:pt x="190612" y="121212"/>
                  </a:lnTo>
                  <a:lnTo>
                    <a:pt x="198179" y="179842"/>
                  </a:lnTo>
                  <a:lnTo>
                    <a:pt x="199674" y="227125"/>
                  </a:lnTo>
                  <a:lnTo>
                    <a:pt x="200041" y="247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38155" y="610002"/>
              <a:ext cx="313296" cy="493913"/>
            </a:xfrm>
            <a:custGeom>
              <a:avLst/>
              <a:gdLst/>
              <a:ahLst/>
              <a:cxnLst/>
              <a:rect l="0" t="0" r="0" b="0"/>
              <a:pathLst>
                <a:path w="313296" h="493913">
                  <a:moveTo>
                    <a:pt x="284270" y="158578"/>
                  </a:moveTo>
                  <a:lnTo>
                    <a:pt x="284270" y="99961"/>
                  </a:lnTo>
                  <a:lnTo>
                    <a:pt x="273091" y="59582"/>
                  </a:lnTo>
                  <a:lnTo>
                    <a:pt x="255125" y="38150"/>
                  </a:lnTo>
                  <a:lnTo>
                    <a:pt x="211052" y="5328"/>
                  </a:lnTo>
                  <a:lnTo>
                    <a:pt x="189728" y="0"/>
                  </a:lnTo>
                  <a:lnTo>
                    <a:pt x="168551" y="2701"/>
                  </a:lnTo>
                  <a:lnTo>
                    <a:pt x="138069" y="17376"/>
                  </a:lnTo>
                  <a:lnTo>
                    <a:pt x="121416" y="29921"/>
                  </a:lnTo>
                  <a:lnTo>
                    <a:pt x="109335" y="49534"/>
                  </a:lnTo>
                  <a:lnTo>
                    <a:pt x="92047" y="100254"/>
                  </a:lnTo>
                  <a:lnTo>
                    <a:pt x="86545" y="141427"/>
                  </a:lnTo>
                  <a:lnTo>
                    <a:pt x="91497" y="166163"/>
                  </a:lnTo>
                  <a:lnTo>
                    <a:pt x="96093" y="177673"/>
                  </a:lnTo>
                  <a:lnTo>
                    <a:pt x="110558" y="193581"/>
                  </a:lnTo>
                  <a:lnTo>
                    <a:pt x="119329" y="199460"/>
                  </a:lnTo>
                  <a:lnTo>
                    <a:pt x="141552" y="202874"/>
                  </a:lnTo>
                  <a:lnTo>
                    <a:pt x="165858" y="199322"/>
                  </a:lnTo>
                  <a:lnTo>
                    <a:pt x="220757" y="171511"/>
                  </a:lnTo>
                  <a:lnTo>
                    <a:pt x="246994" y="151232"/>
                  </a:lnTo>
                  <a:lnTo>
                    <a:pt x="253570" y="151341"/>
                  </a:lnTo>
                  <a:lnTo>
                    <a:pt x="259124" y="156093"/>
                  </a:lnTo>
                  <a:lnTo>
                    <a:pt x="268414" y="175021"/>
                  </a:lnTo>
                  <a:lnTo>
                    <a:pt x="283911" y="228593"/>
                  </a:lnTo>
                  <a:lnTo>
                    <a:pt x="301770" y="287944"/>
                  </a:lnTo>
                  <a:lnTo>
                    <a:pt x="311162" y="340408"/>
                  </a:lnTo>
                  <a:lnTo>
                    <a:pt x="313295" y="392348"/>
                  </a:lnTo>
                  <a:lnTo>
                    <a:pt x="309648" y="423133"/>
                  </a:lnTo>
                  <a:lnTo>
                    <a:pt x="297889" y="449293"/>
                  </a:lnTo>
                  <a:lnTo>
                    <a:pt x="289839" y="461183"/>
                  </a:lnTo>
                  <a:lnTo>
                    <a:pt x="265298" y="477513"/>
                  </a:lnTo>
                  <a:lnTo>
                    <a:pt x="221716" y="490163"/>
                  </a:lnTo>
                  <a:lnTo>
                    <a:pt x="169809" y="493912"/>
                  </a:lnTo>
                  <a:lnTo>
                    <a:pt x="115044" y="491903"/>
                  </a:lnTo>
                  <a:lnTo>
                    <a:pt x="67233" y="487018"/>
                  </a:lnTo>
                  <a:lnTo>
                    <a:pt x="24210" y="485571"/>
                  </a:lnTo>
                  <a:lnTo>
                    <a:pt x="0" y="484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01643" y="294797"/>
              <a:ext cx="31394" cy="536955"/>
            </a:xfrm>
            <a:custGeom>
              <a:avLst/>
              <a:gdLst/>
              <a:ahLst/>
              <a:cxnLst/>
              <a:rect l="0" t="0" r="0" b="0"/>
              <a:pathLst>
                <a:path w="31394" h="536955">
                  <a:moveTo>
                    <a:pt x="10336" y="0"/>
                  </a:moveTo>
                  <a:lnTo>
                    <a:pt x="2003" y="60384"/>
                  </a:lnTo>
                  <a:lnTo>
                    <a:pt x="458" y="111868"/>
                  </a:lnTo>
                  <a:lnTo>
                    <a:pt x="0" y="159878"/>
                  </a:lnTo>
                  <a:lnTo>
                    <a:pt x="5435" y="222914"/>
                  </a:lnTo>
                  <a:lnTo>
                    <a:pt x="9368" y="280426"/>
                  </a:lnTo>
                  <a:lnTo>
                    <a:pt x="13264" y="339966"/>
                  </a:lnTo>
                  <a:lnTo>
                    <a:pt x="18612" y="393579"/>
                  </a:lnTo>
                  <a:lnTo>
                    <a:pt x="23316" y="444560"/>
                  </a:lnTo>
                  <a:lnTo>
                    <a:pt x="29798" y="498816"/>
                  </a:lnTo>
                  <a:lnTo>
                    <a:pt x="31393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90880" y="558010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288824" y="5589"/>
                  </a:lnTo>
                  <a:lnTo>
                    <a:pt x="237266" y="9065"/>
                  </a:lnTo>
                  <a:lnTo>
                    <a:pt x="174943" y="11409"/>
                  </a:lnTo>
                  <a:lnTo>
                    <a:pt x="118264" y="18804"/>
                  </a:lnTo>
                  <a:lnTo>
                    <a:pt x="63898" y="20390"/>
                  </a:lnTo>
                  <a:lnTo>
                    <a:pt x="23222" y="208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48849" y="273740"/>
              <a:ext cx="421141" cy="555072"/>
            </a:xfrm>
            <a:custGeom>
              <a:avLst/>
              <a:gdLst/>
              <a:ahLst/>
              <a:cxnLst/>
              <a:rect l="0" t="0" r="0" b="0"/>
              <a:pathLst>
                <a:path w="421141" h="555072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15685" y="159757"/>
                  </a:lnTo>
                  <a:lnTo>
                    <a:pt x="25055" y="208643"/>
                  </a:lnTo>
                  <a:lnTo>
                    <a:pt x="29651" y="260172"/>
                  </a:lnTo>
                  <a:lnTo>
                    <a:pt x="31204" y="322750"/>
                  </a:lnTo>
                  <a:lnTo>
                    <a:pt x="31473" y="371841"/>
                  </a:lnTo>
                  <a:lnTo>
                    <a:pt x="31553" y="418881"/>
                  </a:lnTo>
                  <a:lnTo>
                    <a:pt x="31576" y="473893"/>
                  </a:lnTo>
                  <a:lnTo>
                    <a:pt x="30413" y="511510"/>
                  </a:lnTo>
                  <a:lnTo>
                    <a:pt x="28464" y="510633"/>
                  </a:lnTo>
                  <a:lnTo>
                    <a:pt x="25996" y="505368"/>
                  </a:lnTo>
                  <a:lnTo>
                    <a:pt x="22521" y="475603"/>
                  </a:lnTo>
                  <a:lnTo>
                    <a:pt x="32703" y="418260"/>
                  </a:lnTo>
                  <a:lnTo>
                    <a:pt x="50451" y="358977"/>
                  </a:lnTo>
                  <a:lnTo>
                    <a:pt x="61807" y="337360"/>
                  </a:lnTo>
                  <a:lnTo>
                    <a:pt x="77773" y="322293"/>
                  </a:lnTo>
                  <a:lnTo>
                    <a:pt x="86944" y="316638"/>
                  </a:lnTo>
                  <a:lnTo>
                    <a:pt x="106492" y="313474"/>
                  </a:lnTo>
                  <a:lnTo>
                    <a:pt x="116618" y="314268"/>
                  </a:lnTo>
                  <a:lnTo>
                    <a:pt x="137228" y="324508"/>
                  </a:lnTo>
                  <a:lnTo>
                    <a:pt x="156917" y="341928"/>
                  </a:lnTo>
                  <a:lnTo>
                    <a:pt x="185501" y="388119"/>
                  </a:lnTo>
                  <a:lnTo>
                    <a:pt x="207702" y="443178"/>
                  </a:lnTo>
                  <a:lnTo>
                    <a:pt x="223498" y="482132"/>
                  </a:lnTo>
                  <a:lnTo>
                    <a:pt x="228014" y="509469"/>
                  </a:lnTo>
                  <a:lnTo>
                    <a:pt x="225709" y="516291"/>
                  </a:lnTo>
                  <a:lnTo>
                    <a:pt x="220663" y="518499"/>
                  </a:lnTo>
                  <a:lnTo>
                    <a:pt x="213789" y="517632"/>
                  </a:lnTo>
                  <a:lnTo>
                    <a:pt x="210376" y="511204"/>
                  </a:lnTo>
                  <a:lnTo>
                    <a:pt x="209704" y="488465"/>
                  </a:lnTo>
                  <a:lnTo>
                    <a:pt x="221492" y="453957"/>
                  </a:lnTo>
                  <a:lnTo>
                    <a:pt x="239803" y="427094"/>
                  </a:lnTo>
                  <a:lnTo>
                    <a:pt x="271225" y="404317"/>
                  </a:lnTo>
                  <a:lnTo>
                    <a:pt x="329172" y="373807"/>
                  </a:lnTo>
                  <a:lnTo>
                    <a:pt x="353359" y="354480"/>
                  </a:lnTo>
                  <a:lnTo>
                    <a:pt x="371908" y="330292"/>
                  </a:lnTo>
                  <a:lnTo>
                    <a:pt x="378593" y="307064"/>
                  </a:lnTo>
                  <a:lnTo>
                    <a:pt x="378738" y="295956"/>
                  </a:lnTo>
                  <a:lnTo>
                    <a:pt x="375324" y="287382"/>
                  </a:lnTo>
                  <a:lnTo>
                    <a:pt x="362173" y="274734"/>
                  </a:lnTo>
                  <a:lnTo>
                    <a:pt x="353753" y="273234"/>
                  </a:lnTo>
                  <a:lnTo>
                    <a:pt x="335039" y="277805"/>
                  </a:lnTo>
                  <a:lnTo>
                    <a:pt x="278810" y="306324"/>
                  </a:lnTo>
                  <a:lnTo>
                    <a:pt x="261956" y="322148"/>
                  </a:lnTo>
                  <a:lnTo>
                    <a:pt x="230495" y="378237"/>
                  </a:lnTo>
                  <a:lnTo>
                    <a:pt x="223883" y="421556"/>
                  </a:lnTo>
                  <a:lnTo>
                    <a:pt x="230054" y="479021"/>
                  </a:lnTo>
                  <a:lnTo>
                    <a:pt x="240389" y="513159"/>
                  </a:lnTo>
                  <a:lnTo>
                    <a:pt x="251510" y="530668"/>
                  </a:lnTo>
                  <a:lnTo>
                    <a:pt x="267371" y="543129"/>
                  </a:lnTo>
                  <a:lnTo>
                    <a:pt x="276514" y="548090"/>
                  </a:lnTo>
                  <a:lnTo>
                    <a:pt x="317327" y="555071"/>
                  </a:lnTo>
                  <a:lnTo>
                    <a:pt x="367879" y="549025"/>
                  </a:lnTo>
                  <a:lnTo>
                    <a:pt x="42114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98145" y="339277"/>
              <a:ext cx="245669" cy="566174"/>
            </a:xfrm>
            <a:custGeom>
              <a:avLst/>
              <a:gdLst/>
              <a:ahLst/>
              <a:cxnLst/>
              <a:rect l="0" t="0" r="0" b="0"/>
              <a:pathLst>
                <a:path w="245669" h="566174">
                  <a:moveTo>
                    <a:pt x="66684" y="566173"/>
                  </a:moveTo>
                  <a:lnTo>
                    <a:pt x="75749" y="507556"/>
                  </a:lnTo>
                  <a:lnTo>
                    <a:pt x="69688" y="452213"/>
                  </a:lnTo>
                  <a:lnTo>
                    <a:pt x="64157" y="392407"/>
                  </a:lnTo>
                  <a:lnTo>
                    <a:pt x="57736" y="329338"/>
                  </a:lnTo>
                  <a:lnTo>
                    <a:pt x="48062" y="273336"/>
                  </a:lnTo>
                  <a:lnTo>
                    <a:pt x="31447" y="210080"/>
                  </a:lnTo>
                  <a:lnTo>
                    <a:pt x="14023" y="155809"/>
                  </a:lnTo>
                  <a:lnTo>
                    <a:pt x="0" y="107907"/>
                  </a:lnTo>
                  <a:lnTo>
                    <a:pt x="652" y="67223"/>
                  </a:lnTo>
                  <a:lnTo>
                    <a:pt x="8481" y="45720"/>
                  </a:lnTo>
                  <a:lnTo>
                    <a:pt x="13844" y="36710"/>
                  </a:lnTo>
                  <a:lnTo>
                    <a:pt x="29161" y="23580"/>
                  </a:lnTo>
                  <a:lnTo>
                    <a:pt x="67591" y="5619"/>
                  </a:lnTo>
                  <a:lnTo>
                    <a:pt x="104127" y="0"/>
                  </a:lnTo>
                  <a:lnTo>
                    <a:pt x="165630" y="6507"/>
                  </a:lnTo>
                  <a:lnTo>
                    <a:pt x="217813" y="19058"/>
                  </a:lnTo>
                  <a:lnTo>
                    <a:pt x="245668" y="29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38487" y="642238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27005" y="8333"/>
                  </a:lnTo>
                  <a:lnTo>
                    <a:pt x="177615" y="9878"/>
                  </a:lnTo>
                  <a:lnTo>
                    <a:pt x="125936" y="10336"/>
                  </a:lnTo>
                  <a:lnTo>
                    <a:pt x="73578" y="10471"/>
                  </a:lnTo>
                  <a:lnTo>
                    <a:pt x="30380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66620" y="657234"/>
              <a:ext cx="303578" cy="297351"/>
            </a:xfrm>
            <a:custGeom>
              <a:avLst/>
              <a:gdLst/>
              <a:ahLst/>
              <a:cxnLst/>
              <a:rect l="0" t="0" r="0" b="0"/>
              <a:pathLst>
                <a:path w="303578" h="297351">
                  <a:moveTo>
                    <a:pt x="166707" y="153460"/>
                  </a:moveTo>
                  <a:lnTo>
                    <a:pt x="172772" y="121008"/>
                  </a:lnTo>
                  <a:lnTo>
                    <a:pt x="162147" y="63529"/>
                  </a:lnTo>
                  <a:lnTo>
                    <a:pt x="146768" y="34137"/>
                  </a:lnTo>
                  <a:lnTo>
                    <a:pt x="127394" y="10610"/>
                  </a:lnTo>
                  <a:lnTo>
                    <a:pt x="104391" y="2234"/>
                  </a:lnTo>
                  <a:lnTo>
                    <a:pt x="90068" y="0"/>
                  </a:lnTo>
                  <a:lnTo>
                    <a:pt x="77010" y="2020"/>
                  </a:lnTo>
                  <a:lnTo>
                    <a:pt x="53141" y="13624"/>
                  </a:lnTo>
                  <a:lnTo>
                    <a:pt x="25563" y="45476"/>
                  </a:lnTo>
                  <a:lnTo>
                    <a:pt x="8163" y="90139"/>
                  </a:lnTo>
                  <a:lnTo>
                    <a:pt x="1187" y="140417"/>
                  </a:lnTo>
                  <a:lnTo>
                    <a:pt x="0" y="201403"/>
                  </a:lnTo>
                  <a:lnTo>
                    <a:pt x="7998" y="243184"/>
                  </a:lnTo>
                  <a:lnTo>
                    <a:pt x="18570" y="267037"/>
                  </a:lnTo>
                  <a:lnTo>
                    <a:pt x="34188" y="283097"/>
                  </a:lnTo>
                  <a:lnTo>
                    <a:pt x="43265" y="289018"/>
                  </a:lnTo>
                  <a:lnTo>
                    <a:pt x="83988" y="297350"/>
                  </a:lnTo>
                  <a:lnTo>
                    <a:pt x="110056" y="293060"/>
                  </a:lnTo>
                  <a:lnTo>
                    <a:pt x="121920" y="288641"/>
                  </a:lnTo>
                  <a:lnTo>
                    <a:pt x="130999" y="279845"/>
                  </a:lnTo>
                  <a:lnTo>
                    <a:pt x="149367" y="239520"/>
                  </a:lnTo>
                  <a:lnTo>
                    <a:pt x="166055" y="176612"/>
                  </a:lnTo>
                  <a:lnTo>
                    <a:pt x="181829" y="120027"/>
                  </a:lnTo>
                  <a:lnTo>
                    <a:pt x="180057" y="124563"/>
                  </a:lnTo>
                  <a:lnTo>
                    <a:pt x="183661" y="158026"/>
                  </a:lnTo>
                  <a:lnTo>
                    <a:pt x="203764" y="204925"/>
                  </a:lnTo>
                  <a:lnTo>
                    <a:pt x="237155" y="253001"/>
                  </a:lnTo>
                  <a:lnTo>
                    <a:pt x="257289" y="265161"/>
                  </a:lnTo>
                  <a:lnTo>
                    <a:pt x="278325" y="272125"/>
                  </a:lnTo>
                  <a:lnTo>
                    <a:pt x="303577" y="269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25375" y="667758"/>
              <a:ext cx="202751" cy="276681"/>
            </a:xfrm>
            <a:custGeom>
              <a:avLst/>
              <a:gdLst/>
              <a:ahLst/>
              <a:cxnLst/>
              <a:rect l="0" t="0" r="0" b="0"/>
              <a:pathLst>
                <a:path w="202751" h="276681">
                  <a:moveTo>
                    <a:pt x="181693" y="6065"/>
                  </a:moveTo>
                  <a:lnTo>
                    <a:pt x="142005" y="0"/>
                  </a:lnTo>
                  <a:lnTo>
                    <a:pt x="87255" y="10625"/>
                  </a:lnTo>
                  <a:lnTo>
                    <a:pt x="55446" y="26004"/>
                  </a:lnTo>
                  <a:lnTo>
                    <a:pt x="29383" y="56557"/>
                  </a:lnTo>
                  <a:lnTo>
                    <a:pt x="8021" y="116038"/>
                  </a:lnTo>
                  <a:lnTo>
                    <a:pt x="0" y="145409"/>
                  </a:lnTo>
                  <a:lnTo>
                    <a:pt x="1895" y="174061"/>
                  </a:lnTo>
                  <a:lnTo>
                    <a:pt x="22175" y="224993"/>
                  </a:lnTo>
                  <a:lnTo>
                    <a:pt x="41881" y="252517"/>
                  </a:lnTo>
                  <a:lnTo>
                    <a:pt x="61843" y="264948"/>
                  </a:lnTo>
                  <a:lnTo>
                    <a:pt x="86312" y="273203"/>
                  </a:lnTo>
                  <a:lnTo>
                    <a:pt x="126396" y="276680"/>
                  </a:lnTo>
                  <a:lnTo>
                    <a:pt x="175623" y="267967"/>
                  </a:lnTo>
                  <a:lnTo>
                    <a:pt x="202750" y="258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65012" y="336911"/>
              <a:ext cx="31569" cy="642240"/>
            </a:xfrm>
            <a:custGeom>
              <a:avLst/>
              <a:gdLst/>
              <a:ahLst/>
              <a:cxnLst/>
              <a:rect l="0" t="0" r="0" b="0"/>
              <a:pathLst>
                <a:path w="31569" h="642240">
                  <a:moveTo>
                    <a:pt x="10511" y="0"/>
                  </a:moveTo>
                  <a:lnTo>
                    <a:pt x="2178" y="37478"/>
                  </a:lnTo>
                  <a:lnTo>
                    <a:pt x="633" y="87924"/>
                  </a:lnTo>
                  <a:lnTo>
                    <a:pt x="176" y="149664"/>
                  </a:lnTo>
                  <a:lnTo>
                    <a:pt x="40" y="200713"/>
                  </a:lnTo>
                  <a:lnTo>
                    <a:pt x="0" y="252883"/>
                  </a:lnTo>
                  <a:lnTo>
                    <a:pt x="3107" y="305386"/>
                  </a:lnTo>
                  <a:lnTo>
                    <a:pt x="8317" y="357987"/>
                  </a:lnTo>
                  <a:lnTo>
                    <a:pt x="9861" y="407498"/>
                  </a:lnTo>
                  <a:lnTo>
                    <a:pt x="10383" y="466149"/>
                  </a:lnTo>
                  <a:lnTo>
                    <a:pt x="18891" y="525134"/>
                  </a:lnTo>
                  <a:lnTo>
                    <a:pt x="27292" y="579465"/>
                  </a:lnTo>
                  <a:lnTo>
                    <a:pt x="31568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86010" y="568538"/>
              <a:ext cx="368498" cy="31587"/>
            </a:xfrm>
            <a:custGeom>
              <a:avLst/>
              <a:gdLst/>
              <a:ahLst/>
              <a:cxnLst/>
              <a:rect l="0" t="0" r="0" b="0"/>
              <a:pathLst>
                <a:path w="368498" h="31587">
                  <a:moveTo>
                    <a:pt x="368497" y="0"/>
                  </a:moveTo>
                  <a:lnTo>
                    <a:pt x="325805" y="3120"/>
                  </a:lnTo>
                  <a:lnTo>
                    <a:pt x="267388" y="14655"/>
                  </a:lnTo>
                  <a:lnTo>
                    <a:pt x="208688" y="19160"/>
                  </a:lnTo>
                  <a:lnTo>
                    <a:pt x="158020" y="26084"/>
                  </a:lnTo>
                  <a:lnTo>
                    <a:pt x="102193" y="29956"/>
                  </a:lnTo>
                  <a:lnTo>
                    <a:pt x="41199" y="3110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016370" y="684352"/>
              <a:ext cx="188269" cy="300371"/>
            </a:xfrm>
            <a:custGeom>
              <a:avLst/>
              <a:gdLst/>
              <a:ahLst/>
              <a:cxnLst/>
              <a:rect l="0" t="0" r="0" b="0"/>
              <a:pathLst>
                <a:path w="188269" h="300371">
                  <a:moveTo>
                    <a:pt x="132894" y="21057"/>
                  </a:moveTo>
                  <a:lnTo>
                    <a:pt x="90202" y="35629"/>
                  </a:lnTo>
                  <a:lnTo>
                    <a:pt x="70636" y="48590"/>
                  </a:lnTo>
                  <a:lnTo>
                    <a:pt x="46467" y="76788"/>
                  </a:lnTo>
                  <a:lnTo>
                    <a:pt x="17339" y="127645"/>
                  </a:lnTo>
                  <a:lnTo>
                    <a:pt x="5497" y="154997"/>
                  </a:lnTo>
                  <a:lnTo>
                    <a:pt x="0" y="196703"/>
                  </a:lnTo>
                  <a:lnTo>
                    <a:pt x="6431" y="237527"/>
                  </a:lnTo>
                  <a:lnTo>
                    <a:pt x="22634" y="271200"/>
                  </a:lnTo>
                  <a:lnTo>
                    <a:pt x="35537" y="288599"/>
                  </a:lnTo>
                  <a:lnTo>
                    <a:pt x="58428" y="297892"/>
                  </a:lnTo>
                  <a:lnTo>
                    <a:pt x="72722" y="300370"/>
                  </a:lnTo>
                  <a:lnTo>
                    <a:pt x="94842" y="296884"/>
                  </a:lnTo>
                  <a:lnTo>
                    <a:pt x="104017" y="292679"/>
                  </a:lnTo>
                  <a:lnTo>
                    <a:pt x="133697" y="264404"/>
                  </a:lnTo>
                  <a:lnTo>
                    <a:pt x="165592" y="206862"/>
                  </a:lnTo>
                  <a:lnTo>
                    <a:pt x="188268" y="148297"/>
                  </a:lnTo>
                  <a:lnTo>
                    <a:pt x="188165" y="110490"/>
                  </a:lnTo>
                  <a:lnTo>
                    <a:pt x="169245" y="56963"/>
                  </a:lnTo>
                  <a:lnTo>
                    <a:pt x="1328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54549" y="644777"/>
              <a:ext cx="189514" cy="273972"/>
            </a:xfrm>
            <a:custGeom>
              <a:avLst/>
              <a:gdLst/>
              <a:ahLst/>
              <a:cxnLst/>
              <a:rect l="0" t="0" r="0" b="0"/>
              <a:pathLst>
                <a:path w="189514" h="273972">
                  <a:moveTo>
                    <a:pt x="0" y="60632"/>
                  </a:moveTo>
                  <a:lnTo>
                    <a:pt x="19129" y="116846"/>
                  </a:lnTo>
                  <a:lnTo>
                    <a:pt x="43119" y="178537"/>
                  </a:lnTo>
                  <a:lnTo>
                    <a:pt x="64799" y="235870"/>
                  </a:lnTo>
                  <a:lnTo>
                    <a:pt x="82241" y="270092"/>
                  </a:lnTo>
                  <a:lnTo>
                    <a:pt x="85243" y="273971"/>
                  </a:lnTo>
                  <a:lnTo>
                    <a:pt x="86074" y="273048"/>
                  </a:lnTo>
                  <a:lnTo>
                    <a:pt x="79004" y="246350"/>
                  </a:lnTo>
                  <a:lnTo>
                    <a:pt x="54612" y="188669"/>
                  </a:lnTo>
                  <a:lnTo>
                    <a:pt x="36524" y="132215"/>
                  </a:lnTo>
                  <a:lnTo>
                    <a:pt x="35680" y="72475"/>
                  </a:lnTo>
                  <a:lnTo>
                    <a:pt x="42764" y="44839"/>
                  </a:lnTo>
                  <a:lnTo>
                    <a:pt x="57611" y="20857"/>
                  </a:lnTo>
                  <a:lnTo>
                    <a:pt x="67653" y="13059"/>
                  </a:lnTo>
                  <a:lnTo>
                    <a:pt x="91289" y="4393"/>
                  </a:lnTo>
                  <a:lnTo>
                    <a:pt x="143422" y="0"/>
                  </a:lnTo>
                  <a:lnTo>
                    <a:pt x="189513" y="7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86176" y="612848"/>
              <a:ext cx="308648" cy="382905"/>
            </a:xfrm>
            <a:custGeom>
              <a:avLst/>
              <a:gdLst/>
              <a:ahLst/>
              <a:cxnLst/>
              <a:rect l="0" t="0" r="0" b="0"/>
              <a:pathLst>
                <a:path w="308648" h="382905">
                  <a:moveTo>
                    <a:pt x="242155" y="8333"/>
                  </a:moveTo>
                  <a:lnTo>
                    <a:pt x="204677" y="0"/>
                  </a:lnTo>
                  <a:lnTo>
                    <a:pt x="179875" y="1120"/>
                  </a:lnTo>
                  <a:lnTo>
                    <a:pt x="117548" y="21652"/>
                  </a:lnTo>
                  <a:lnTo>
                    <a:pt x="59571" y="51908"/>
                  </a:lnTo>
                  <a:lnTo>
                    <a:pt x="24279" y="75576"/>
                  </a:lnTo>
                  <a:lnTo>
                    <a:pt x="6501" y="94371"/>
                  </a:lnTo>
                  <a:lnTo>
                    <a:pt x="4334" y="104296"/>
                  </a:lnTo>
                  <a:lnTo>
                    <a:pt x="6399" y="114422"/>
                  </a:lnTo>
                  <a:lnTo>
                    <a:pt x="11285" y="124683"/>
                  </a:lnTo>
                  <a:lnTo>
                    <a:pt x="26072" y="139203"/>
                  </a:lnTo>
                  <a:lnTo>
                    <a:pt x="57248" y="153954"/>
                  </a:lnTo>
                  <a:lnTo>
                    <a:pt x="115293" y="169419"/>
                  </a:lnTo>
                  <a:lnTo>
                    <a:pt x="165832" y="180194"/>
                  </a:lnTo>
                  <a:lnTo>
                    <a:pt x="220840" y="196655"/>
                  </a:lnTo>
                  <a:lnTo>
                    <a:pt x="279366" y="228156"/>
                  </a:lnTo>
                  <a:lnTo>
                    <a:pt x="291529" y="235600"/>
                  </a:lnTo>
                  <a:lnTo>
                    <a:pt x="299638" y="245242"/>
                  </a:lnTo>
                  <a:lnTo>
                    <a:pt x="308647" y="268434"/>
                  </a:lnTo>
                  <a:lnTo>
                    <a:pt x="308130" y="307798"/>
                  </a:lnTo>
                  <a:lnTo>
                    <a:pt x="297214" y="332111"/>
                  </a:lnTo>
                  <a:lnTo>
                    <a:pt x="271337" y="362410"/>
                  </a:lnTo>
                  <a:lnTo>
                    <a:pt x="261610" y="370727"/>
                  </a:lnTo>
                  <a:lnTo>
                    <a:pt x="238324" y="379967"/>
                  </a:lnTo>
                  <a:lnTo>
                    <a:pt x="208867" y="382904"/>
                  </a:lnTo>
                  <a:lnTo>
                    <a:pt x="148584" y="379150"/>
                  </a:lnTo>
                  <a:lnTo>
                    <a:pt x="93808" y="376348"/>
                  </a:lnTo>
                  <a:lnTo>
                    <a:pt x="35904" y="368633"/>
                  </a:lnTo>
                  <a:lnTo>
                    <a:pt x="0" y="366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44475" y="1663250"/>
            <a:ext cx="2741945" cy="568792"/>
            <a:chOff x="844475" y="1663250"/>
            <a:chExt cx="2741945" cy="568792"/>
          </a:xfrm>
        </p:grpSpPr>
        <p:sp>
          <p:nvSpPr>
            <p:cNvPr id="38" name="Freeform 37"/>
            <p:cNvSpPr/>
            <p:nvPr/>
          </p:nvSpPr>
          <p:spPr>
            <a:xfrm>
              <a:off x="844475" y="1663502"/>
              <a:ext cx="18862" cy="568540"/>
            </a:xfrm>
            <a:custGeom>
              <a:avLst/>
              <a:gdLst/>
              <a:ahLst/>
              <a:cxnLst/>
              <a:rect l="0" t="0" r="0" b="0"/>
              <a:pathLst>
                <a:path w="18862" h="56854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4159" y="94146"/>
                  </a:lnTo>
                  <a:lnTo>
                    <a:pt x="2526" y="149228"/>
                  </a:lnTo>
                  <a:lnTo>
                    <a:pt x="6612" y="204873"/>
                  </a:lnTo>
                  <a:lnTo>
                    <a:pt x="10943" y="254116"/>
                  </a:lnTo>
                  <a:lnTo>
                    <a:pt x="17297" y="317568"/>
                  </a:lnTo>
                  <a:lnTo>
                    <a:pt x="18552" y="375162"/>
                  </a:lnTo>
                  <a:lnTo>
                    <a:pt x="18800" y="431598"/>
                  </a:lnTo>
                  <a:lnTo>
                    <a:pt x="18849" y="493396"/>
                  </a:lnTo>
                  <a:lnTo>
                    <a:pt x="18860" y="555409"/>
                  </a:lnTo>
                  <a:lnTo>
                    <a:pt x="18861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69343" y="1663250"/>
              <a:ext cx="362533" cy="488227"/>
            </a:xfrm>
            <a:custGeom>
              <a:avLst/>
              <a:gdLst/>
              <a:ahLst/>
              <a:cxnLst/>
              <a:rect l="0" t="0" r="0" b="0"/>
              <a:pathLst>
                <a:path w="362533" h="488227">
                  <a:moveTo>
                    <a:pt x="15092" y="168708"/>
                  </a:moveTo>
                  <a:lnTo>
                    <a:pt x="438" y="124746"/>
                  </a:lnTo>
                  <a:lnTo>
                    <a:pt x="0" y="104715"/>
                  </a:lnTo>
                  <a:lnTo>
                    <a:pt x="9251" y="63261"/>
                  </a:lnTo>
                  <a:lnTo>
                    <a:pt x="24540" y="31789"/>
                  </a:lnTo>
                  <a:lnTo>
                    <a:pt x="55066" y="5827"/>
                  </a:lnTo>
                  <a:lnTo>
                    <a:pt x="83551" y="0"/>
                  </a:lnTo>
                  <a:lnTo>
                    <a:pt x="138319" y="5792"/>
                  </a:lnTo>
                  <a:lnTo>
                    <a:pt x="157987" y="17922"/>
                  </a:lnTo>
                  <a:lnTo>
                    <a:pt x="182213" y="47602"/>
                  </a:lnTo>
                  <a:lnTo>
                    <a:pt x="217297" y="101114"/>
                  </a:lnTo>
                  <a:lnTo>
                    <a:pt x="231242" y="153749"/>
                  </a:lnTo>
                  <a:lnTo>
                    <a:pt x="239060" y="197545"/>
                  </a:lnTo>
                  <a:lnTo>
                    <a:pt x="240195" y="241186"/>
                  </a:lnTo>
                  <a:lnTo>
                    <a:pt x="236800" y="283979"/>
                  </a:lnTo>
                  <a:lnTo>
                    <a:pt x="228312" y="344022"/>
                  </a:lnTo>
                  <a:lnTo>
                    <a:pt x="211844" y="400650"/>
                  </a:lnTo>
                  <a:lnTo>
                    <a:pt x="189982" y="439423"/>
                  </a:lnTo>
                  <a:lnTo>
                    <a:pt x="171200" y="459821"/>
                  </a:lnTo>
                  <a:lnTo>
                    <a:pt x="130546" y="482449"/>
                  </a:lnTo>
                  <a:lnTo>
                    <a:pt x="120137" y="486663"/>
                  </a:lnTo>
                  <a:lnTo>
                    <a:pt x="96094" y="488226"/>
                  </a:lnTo>
                  <a:lnTo>
                    <a:pt x="72150" y="483851"/>
                  </a:lnTo>
                  <a:lnTo>
                    <a:pt x="53709" y="474108"/>
                  </a:lnTo>
                  <a:lnTo>
                    <a:pt x="40834" y="458860"/>
                  </a:lnTo>
                  <a:lnTo>
                    <a:pt x="23036" y="420474"/>
                  </a:lnTo>
                  <a:lnTo>
                    <a:pt x="22728" y="410252"/>
                  </a:lnTo>
                  <a:lnTo>
                    <a:pt x="28624" y="389534"/>
                  </a:lnTo>
                  <a:lnTo>
                    <a:pt x="42163" y="374868"/>
                  </a:lnTo>
                  <a:lnTo>
                    <a:pt x="50687" y="369319"/>
                  </a:lnTo>
                  <a:lnTo>
                    <a:pt x="75755" y="366273"/>
                  </a:lnTo>
                  <a:lnTo>
                    <a:pt x="133919" y="373850"/>
                  </a:lnTo>
                  <a:lnTo>
                    <a:pt x="188129" y="387781"/>
                  </a:lnTo>
                  <a:lnTo>
                    <a:pt x="248445" y="418104"/>
                  </a:lnTo>
                  <a:lnTo>
                    <a:pt x="300395" y="440066"/>
                  </a:lnTo>
                  <a:lnTo>
                    <a:pt x="362532" y="4635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85782" y="1914324"/>
              <a:ext cx="309390" cy="222962"/>
            </a:xfrm>
            <a:custGeom>
              <a:avLst/>
              <a:gdLst/>
              <a:ahLst/>
              <a:cxnLst/>
              <a:rect l="0" t="0" r="0" b="0"/>
              <a:pathLst>
                <a:path w="309390" h="222962">
                  <a:moveTo>
                    <a:pt x="161990" y="107147"/>
                  </a:moveTo>
                  <a:lnTo>
                    <a:pt x="145201" y="52102"/>
                  </a:lnTo>
                  <a:lnTo>
                    <a:pt x="142830" y="27311"/>
                  </a:lnTo>
                  <a:lnTo>
                    <a:pt x="138688" y="17658"/>
                  </a:lnTo>
                  <a:lnTo>
                    <a:pt x="124727" y="3813"/>
                  </a:lnTo>
                  <a:lnTo>
                    <a:pt x="103704" y="0"/>
                  </a:lnTo>
                  <a:lnTo>
                    <a:pt x="81103" y="3374"/>
                  </a:lnTo>
                  <a:lnTo>
                    <a:pt x="63259" y="12673"/>
                  </a:lnTo>
                  <a:lnTo>
                    <a:pt x="50649" y="27724"/>
                  </a:lnTo>
                  <a:lnTo>
                    <a:pt x="17179" y="86512"/>
                  </a:lnTo>
                  <a:lnTo>
                    <a:pt x="1064" y="128287"/>
                  </a:lnTo>
                  <a:lnTo>
                    <a:pt x="0" y="149298"/>
                  </a:lnTo>
                  <a:lnTo>
                    <a:pt x="4596" y="170335"/>
                  </a:lnTo>
                  <a:lnTo>
                    <a:pt x="14438" y="191382"/>
                  </a:lnTo>
                  <a:lnTo>
                    <a:pt x="29731" y="206196"/>
                  </a:lnTo>
                  <a:lnTo>
                    <a:pt x="38722" y="211784"/>
                  </a:lnTo>
                  <a:lnTo>
                    <a:pt x="79322" y="219649"/>
                  </a:lnTo>
                  <a:lnTo>
                    <a:pt x="102242" y="215250"/>
                  </a:lnTo>
                  <a:lnTo>
                    <a:pt x="128299" y="199619"/>
                  </a:lnTo>
                  <a:lnTo>
                    <a:pt x="150837" y="177050"/>
                  </a:lnTo>
                  <a:lnTo>
                    <a:pt x="164052" y="156932"/>
                  </a:lnTo>
                  <a:lnTo>
                    <a:pt x="176899" y="119299"/>
                  </a:lnTo>
                  <a:lnTo>
                    <a:pt x="180314" y="92271"/>
                  </a:lnTo>
                  <a:lnTo>
                    <a:pt x="182395" y="89041"/>
                  </a:lnTo>
                  <a:lnTo>
                    <a:pt x="184952" y="92737"/>
                  </a:lnTo>
                  <a:lnTo>
                    <a:pt x="207390" y="152964"/>
                  </a:lnTo>
                  <a:lnTo>
                    <a:pt x="220772" y="176643"/>
                  </a:lnTo>
                  <a:lnTo>
                    <a:pt x="248037" y="201958"/>
                  </a:lnTo>
                  <a:lnTo>
                    <a:pt x="277172" y="216218"/>
                  </a:lnTo>
                  <a:lnTo>
                    <a:pt x="309389" y="2229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05699" y="1916197"/>
              <a:ext cx="157928" cy="210560"/>
            </a:xfrm>
            <a:custGeom>
              <a:avLst/>
              <a:gdLst/>
              <a:ahLst/>
              <a:cxnLst/>
              <a:rect l="0" t="0" r="0" b="0"/>
              <a:pathLst>
                <a:path w="157928" h="210560">
                  <a:moveTo>
                    <a:pt x="0" y="63160"/>
                  </a:moveTo>
                  <a:lnTo>
                    <a:pt x="0" y="121777"/>
                  </a:lnTo>
                  <a:lnTo>
                    <a:pt x="8333" y="181493"/>
                  </a:lnTo>
                  <a:lnTo>
                    <a:pt x="9553" y="197641"/>
                  </a:lnTo>
                  <a:lnTo>
                    <a:pt x="10443" y="138157"/>
                  </a:lnTo>
                  <a:lnTo>
                    <a:pt x="10512" y="83780"/>
                  </a:lnTo>
                  <a:lnTo>
                    <a:pt x="16114" y="33568"/>
                  </a:lnTo>
                  <a:lnTo>
                    <a:pt x="30771" y="6169"/>
                  </a:lnTo>
                  <a:lnTo>
                    <a:pt x="39231" y="1769"/>
                  </a:lnTo>
                  <a:lnTo>
                    <a:pt x="61110" y="0"/>
                  </a:lnTo>
                  <a:lnTo>
                    <a:pt x="80193" y="6233"/>
                  </a:lnTo>
                  <a:lnTo>
                    <a:pt x="111507" y="29298"/>
                  </a:lnTo>
                  <a:lnTo>
                    <a:pt x="139053" y="64790"/>
                  </a:lnTo>
                  <a:lnTo>
                    <a:pt x="151815" y="96398"/>
                  </a:lnTo>
                  <a:lnTo>
                    <a:pt x="154946" y="133710"/>
                  </a:lnTo>
                  <a:lnTo>
                    <a:pt x="152356" y="178351"/>
                  </a:lnTo>
                  <a:lnTo>
                    <a:pt x="157927" y="2105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51090" y="1767758"/>
              <a:ext cx="196807" cy="390641"/>
            </a:xfrm>
            <a:custGeom>
              <a:avLst/>
              <a:gdLst/>
              <a:ahLst/>
              <a:cxnLst/>
              <a:rect l="0" t="0" r="0" b="0"/>
              <a:pathLst>
                <a:path w="196807" h="390641">
                  <a:moveTo>
                    <a:pt x="123107" y="264242"/>
                  </a:moveTo>
                  <a:lnTo>
                    <a:pt x="119987" y="221550"/>
                  </a:lnTo>
                  <a:lnTo>
                    <a:pt x="117517" y="211214"/>
                  </a:lnTo>
                  <a:lnTo>
                    <a:pt x="112361" y="203154"/>
                  </a:lnTo>
                  <a:lnTo>
                    <a:pt x="97274" y="191078"/>
                  </a:lnTo>
                  <a:lnTo>
                    <a:pt x="72631" y="188051"/>
                  </a:lnTo>
                  <a:lnTo>
                    <a:pt x="57871" y="188881"/>
                  </a:lnTo>
                  <a:lnTo>
                    <a:pt x="35231" y="199163"/>
                  </a:lnTo>
                  <a:lnTo>
                    <a:pt x="25918" y="206818"/>
                  </a:lnTo>
                  <a:lnTo>
                    <a:pt x="12451" y="227801"/>
                  </a:lnTo>
                  <a:lnTo>
                    <a:pt x="3737" y="252725"/>
                  </a:lnTo>
                  <a:lnTo>
                    <a:pt x="0" y="294235"/>
                  </a:lnTo>
                  <a:lnTo>
                    <a:pt x="8625" y="353831"/>
                  </a:lnTo>
                  <a:lnTo>
                    <a:pt x="11691" y="366082"/>
                  </a:lnTo>
                  <a:lnTo>
                    <a:pt x="17244" y="375419"/>
                  </a:lnTo>
                  <a:lnTo>
                    <a:pt x="32773" y="388913"/>
                  </a:lnTo>
                  <a:lnTo>
                    <a:pt x="42997" y="390640"/>
                  </a:lnTo>
                  <a:lnTo>
                    <a:pt x="66835" y="386319"/>
                  </a:lnTo>
                  <a:lnTo>
                    <a:pt x="86789" y="373480"/>
                  </a:lnTo>
                  <a:lnTo>
                    <a:pt x="111176" y="343402"/>
                  </a:lnTo>
                  <a:lnTo>
                    <a:pt x="140377" y="291317"/>
                  </a:lnTo>
                  <a:lnTo>
                    <a:pt x="156040" y="244318"/>
                  </a:lnTo>
                  <a:lnTo>
                    <a:pt x="168089" y="193348"/>
                  </a:lnTo>
                  <a:lnTo>
                    <a:pt x="173480" y="141201"/>
                  </a:lnTo>
                  <a:lnTo>
                    <a:pt x="174131" y="78414"/>
                  </a:lnTo>
                  <a:lnTo>
                    <a:pt x="164208" y="17138"/>
                  </a:lnTo>
                  <a:lnTo>
                    <a:pt x="161036" y="4750"/>
                  </a:lnTo>
                  <a:lnTo>
                    <a:pt x="157751" y="0"/>
                  </a:lnTo>
                  <a:lnTo>
                    <a:pt x="154392" y="343"/>
                  </a:lnTo>
                  <a:lnTo>
                    <a:pt x="150982" y="4081"/>
                  </a:lnTo>
                  <a:lnTo>
                    <a:pt x="146184" y="31699"/>
                  </a:lnTo>
                  <a:lnTo>
                    <a:pt x="151798" y="91359"/>
                  </a:lnTo>
                  <a:lnTo>
                    <a:pt x="157240" y="153229"/>
                  </a:lnTo>
                  <a:lnTo>
                    <a:pt x="169233" y="211118"/>
                  </a:lnTo>
                  <a:lnTo>
                    <a:pt x="182867" y="266963"/>
                  </a:lnTo>
                  <a:lnTo>
                    <a:pt x="196806" y="295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42735" y="1684559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0" y="161544"/>
                  </a:lnTo>
                  <a:lnTo>
                    <a:pt x="5589" y="223243"/>
                  </a:lnTo>
                  <a:lnTo>
                    <a:pt x="14654" y="283085"/>
                  </a:lnTo>
                  <a:lnTo>
                    <a:pt x="24749" y="341501"/>
                  </a:lnTo>
                  <a:lnTo>
                    <a:pt x="37471" y="398000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63523" y="1768787"/>
              <a:ext cx="252913" cy="244266"/>
            </a:xfrm>
            <a:custGeom>
              <a:avLst/>
              <a:gdLst/>
              <a:ahLst/>
              <a:cxnLst/>
              <a:rect l="0" t="0" r="0" b="0"/>
              <a:pathLst>
                <a:path w="252913" h="244266">
                  <a:moveTo>
                    <a:pt x="252912" y="126342"/>
                  </a:moveTo>
                  <a:lnTo>
                    <a:pt x="191801" y="146640"/>
                  </a:lnTo>
                  <a:lnTo>
                    <a:pt x="131780" y="185210"/>
                  </a:lnTo>
                  <a:lnTo>
                    <a:pt x="74613" y="220994"/>
                  </a:lnTo>
                  <a:lnTo>
                    <a:pt x="31949" y="243565"/>
                  </a:lnTo>
                  <a:lnTo>
                    <a:pt x="22545" y="244265"/>
                  </a:lnTo>
                  <a:lnTo>
                    <a:pt x="5857" y="238804"/>
                  </a:lnTo>
                  <a:lnTo>
                    <a:pt x="1641" y="232902"/>
                  </a:lnTo>
                  <a:lnTo>
                    <a:pt x="0" y="225458"/>
                  </a:lnTo>
                  <a:lnTo>
                    <a:pt x="1368" y="168597"/>
                  </a:lnTo>
                  <a:lnTo>
                    <a:pt x="8555" y="107046"/>
                  </a:lnTo>
                  <a:lnTo>
                    <a:pt x="18872" y="43732"/>
                  </a:lnTo>
                  <a:lnTo>
                    <a:pt x="31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28928" y="1737202"/>
              <a:ext cx="357492" cy="418867"/>
            </a:xfrm>
            <a:custGeom>
              <a:avLst/>
              <a:gdLst/>
              <a:ahLst/>
              <a:cxnLst/>
              <a:rect l="0" t="0" r="0" b="0"/>
              <a:pathLst>
                <a:path w="357492" h="418867">
                  <a:moveTo>
                    <a:pt x="161248" y="52642"/>
                  </a:moveTo>
                  <a:lnTo>
                    <a:pt x="144480" y="47053"/>
                  </a:lnTo>
                  <a:lnTo>
                    <a:pt x="123770" y="50548"/>
                  </a:lnTo>
                  <a:lnTo>
                    <a:pt x="92042" y="65670"/>
                  </a:lnTo>
                  <a:lnTo>
                    <a:pt x="60360" y="91740"/>
                  </a:lnTo>
                  <a:lnTo>
                    <a:pt x="32741" y="135061"/>
                  </a:lnTo>
                  <a:lnTo>
                    <a:pt x="14808" y="184866"/>
                  </a:lnTo>
                  <a:lnTo>
                    <a:pt x="0" y="239157"/>
                  </a:lnTo>
                  <a:lnTo>
                    <a:pt x="2621" y="300488"/>
                  </a:lnTo>
                  <a:lnTo>
                    <a:pt x="13512" y="349256"/>
                  </a:lnTo>
                  <a:lnTo>
                    <a:pt x="28907" y="375153"/>
                  </a:lnTo>
                  <a:lnTo>
                    <a:pt x="62894" y="403875"/>
                  </a:lnTo>
                  <a:lnTo>
                    <a:pt x="92188" y="413466"/>
                  </a:lnTo>
                  <a:lnTo>
                    <a:pt x="141565" y="418866"/>
                  </a:lnTo>
                  <a:lnTo>
                    <a:pt x="199474" y="415101"/>
                  </a:lnTo>
                  <a:lnTo>
                    <a:pt x="239385" y="395174"/>
                  </a:lnTo>
                  <a:lnTo>
                    <a:pt x="277981" y="364235"/>
                  </a:lnTo>
                  <a:lnTo>
                    <a:pt x="299691" y="335649"/>
                  </a:lnTo>
                  <a:lnTo>
                    <a:pt x="326886" y="273630"/>
                  </a:lnTo>
                  <a:lnTo>
                    <a:pt x="348471" y="225365"/>
                  </a:lnTo>
                  <a:lnTo>
                    <a:pt x="357491" y="177129"/>
                  </a:lnTo>
                  <a:lnTo>
                    <a:pt x="357262" y="144234"/>
                  </a:lnTo>
                  <a:lnTo>
                    <a:pt x="338050" y="84989"/>
                  </a:lnTo>
                  <a:lnTo>
                    <a:pt x="324055" y="60000"/>
                  </a:lnTo>
                  <a:lnTo>
                    <a:pt x="306136" y="44994"/>
                  </a:lnTo>
                  <a:lnTo>
                    <a:pt x="251566" y="18593"/>
                  </a:lnTo>
                  <a:lnTo>
                    <a:pt x="204565" y="4019"/>
                  </a:lnTo>
                  <a:lnTo>
                    <a:pt x="1717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77075" y="2615361"/>
            <a:ext cx="577947" cy="406318"/>
            <a:chOff x="477075" y="2615361"/>
            <a:chExt cx="577947" cy="406318"/>
          </a:xfrm>
        </p:grpSpPr>
        <p:sp>
          <p:nvSpPr>
            <p:cNvPr id="47" name="Freeform 46"/>
            <p:cNvSpPr/>
            <p:nvPr/>
          </p:nvSpPr>
          <p:spPr>
            <a:xfrm>
              <a:off x="477075" y="2653181"/>
              <a:ext cx="38822" cy="368498"/>
            </a:xfrm>
            <a:custGeom>
              <a:avLst/>
              <a:gdLst/>
              <a:ahLst/>
              <a:cxnLst/>
              <a:rect l="0" t="0" r="0" b="0"/>
              <a:pathLst>
                <a:path w="38822" h="368498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15905" y="184581"/>
                  </a:lnTo>
                  <a:lnTo>
                    <a:pt x="25802" y="241441"/>
                  </a:lnTo>
                  <a:lnTo>
                    <a:pt x="34444" y="289647"/>
                  </a:lnTo>
                  <a:lnTo>
                    <a:pt x="37956" y="345859"/>
                  </a:lnTo>
                  <a:lnTo>
                    <a:pt x="3882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8112" y="2615361"/>
              <a:ext cx="225225" cy="396166"/>
            </a:xfrm>
            <a:custGeom>
              <a:avLst/>
              <a:gdLst/>
              <a:ahLst/>
              <a:cxnLst/>
              <a:rect l="0" t="0" r="0" b="0"/>
              <a:pathLst>
                <a:path w="225225" h="396166">
                  <a:moveTo>
                    <a:pt x="14654" y="100991"/>
                  </a:moveTo>
                  <a:lnTo>
                    <a:pt x="0" y="57028"/>
                  </a:lnTo>
                  <a:lnTo>
                    <a:pt x="206" y="48286"/>
                  </a:lnTo>
                  <a:lnTo>
                    <a:pt x="6673" y="32333"/>
                  </a:lnTo>
                  <a:lnTo>
                    <a:pt x="29057" y="10198"/>
                  </a:lnTo>
                  <a:lnTo>
                    <a:pt x="51081" y="2147"/>
                  </a:lnTo>
                  <a:lnTo>
                    <a:pt x="63505" y="0"/>
                  </a:lnTo>
                  <a:lnTo>
                    <a:pt x="86669" y="3853"/>
                  </a:lnTo>
                  <a:lnTo>
                    <a:pt x="97759" y="8156"/>
                  </a:lnTo>
                  <a:lnTo>
                    <a:pt x="113201" y="22296"/>
                  </a:lnTo>
                  <a:lnTo>
                    <a:pt x="137769" y="72474"/>
                  </a:lnTo>
                  <a:lnTo>
                    <a:pt x="159683" y="134569"/>
                  </a:lnTo>
                  <a:lnTo>
                    <a:pt x="171879" y="185809"/>
                  </a:lnTo>
                  <a:lnTo>
                    <a:pt x="179783" y="238036"/>
                  </a:lnTo>
                  <a:lnTo>
                    <a:pt x="179292" y="270695"/>
                  </a:lnTo>
                  <a:lnTo>
                    <a:pt x="166152" y="323376"/>
                  </a:lnTo>
                  <a:lnTo>
                    <a:pt x="161535" y="349567"/>
                  </a:lnTo>
                  <a:lnTo>
                    <a:pt x="151684" y="372906"/>
                  </a:lnTo>
                  <a:lnTo>
                    <a:pt x="136388" y="388738"/>
                  </a:lnTo>
                  <a:lnTo>
                    <a:pt x="127396" y="394598"/>
                  </a:lnTo>
                  <a:lnTo>
                    <a:pt x="116721" y="396165"/>
                  </a:lnTo>
                  <a:lnTo>
                    <a:pt x="92383" y="391667"/>
                  </a:lnTo>
                  <a:lnTo>
                    <a:pt x="72207" y="375629"/>
                  </a:lnTo>
                  <a:lnTo>
                    <a:pt x="57781" y="352904"/>
                  </a:lnTo>
                  <a:lnTo>
                    <a:pt x="51369" y="327206"/>
                  </a:lnTo>
                  <a:lnTo>
                    <a:pt x="54759" y="303306"/>
                  </a:lnTo>
                  <a:lnTo>
                    <a:pt x="58938" y="292020"/>
                  </a:lnTo>
                  <a:lnTo>
                    <a:pt x="67573" y="284496"/>
                  </a:lnTo>
                  <a:lnTo>
                    <a:pt x="92766" y="276135"/>
                  </a:lnTo>
                  <a:lnTo>
                    <a:pt x="128656" y="277018"/>
                  </a:lnTo>
                  <a:lnTo>
                    <a:pt x="161516" y="290277"/>
                  </a:lnTo>
                  <a:lnTo>
                    <a:pt x="203172" y="319402"/>
                  </a:lnTo>
                  <a:lnTo>
                    <a:pt x="225224" y="332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31792" y="2737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42321" y="2916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06008" y="2621595"/>
            <a:ext cx="267070" cy="579069"/>
            <a:chOff x="1506008" y="2621595"/>
            <a:chExt cx="267070" cy="579069"/>
          </a:xfrm>
        </p:grpSpPr>
        <p:sp>
          <p:nvSpPr>
            <p:cNvPr id="52" name="Freeform 51"/>
            <p:cNvSpPr/>
            <p:nvPr/>
          </p:nvSpPr>
          <p:spPr>
            <a:xfrm>
              <a:off x="1506008" y="2621595"/>
              <a:ext cx="10096" cy="421141"/>
            </a:xfrm>
            <a:custGeom>
              <a:avLst/>
              <a:gdLst/>
              <a:ahLst/>
              <a:cxnLst/>
              <a:rect l="0" t="0" r="0" b="0"/>
              <a:pathLst>
                <a:path w="10096" h="421141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6888" y="166433"/>
                  </a:lnTo>
                  <a:lnTo>
                    <a:pt x="6342" y="218273"/>
                  </a:lnTo>
                  <a:lnTo>
                    <a:pt x="905" y="279422"/>
                  </a:lnTo>
                  <a:lnTo>
                    <a:pt x="7067" y="336215"/>
                  </a:lnTo>
                  <a:lnTo>
                    <a:pt x="9497" y="391973"/>
                  </a:lnTo>
                  <a:lnTo>
                    <a:pt x="1009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95088" y="3021678"/>
              <a:ext cx="77990" cy="178986"/>
            </a:xfrm>
            <a:custGeom>
              <a:avLst/>
              <a:gdLst/>
              <a:ahLst/>
              <a:cxnLst/>
              <a:rect l="0" t="0" r="0" b="0"/>
              <a:pathLst>
                <a:path w="77990" h="178986">
                  <a:moveTo>
                    <a:pt x="0" y="0"/>
                  </a:moveTo>
                  <a:lnTo>
                    <a:pt x="49498" y="55088"/>
                  </a:lnTo>
                  <a:lnTo>
                    <a:pt x="72823" y="117060"/>
                  </a:lnTo>
                  <a:lnTo>
                    <a:pt x="77989" y="142104"/>
                  </a:lnTo>
                  <a:lnTo>
                    <a:pt x="7369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923594" y="2663709"/>
            <a:ext cx="2982686" cy="526426"/>
            <a:chOff x="1923594" y="2663709"/>
            <a:chExt cx="2982686" cy="526426"/>
          </a:xfrm>
        </p:grpSpPr>
        <p:sp>
          <p:nvSpPr>
            <p:cNvPr id="55" name="Freeform 54"/>
            <p:cNvSpPr/>
            <p:nvPr/>
          </p:nvSpPr>
          <p:spPr>
            <a:xfrm>
              <a:off x="1923594" y="2663709"/>
              <a:ext cx="216863" cy="417620"/>
            </a:xfrm>
            <a:custGeom>
              <a:avLst/>
              <a:gdLst/>
              <a:ahLst/>
              <a:cxnLst/>
              <a:rect l="0" t="0" r="0" b="0"/>
              <a:pathLst>
                <a:path w="216863" h="417620">
                  <a:moveTo>
                    <a:pt x="76820" y="0"/>
                  </a:moveTo>
                  <a:lnTo>
                    <a:pt x="34158" y="54115"/>
                  </a:lnTo>
                  <a:lnTo>
                    <a:pt x="12111" y="95048"/>
                  </a:lnTo>
                  <a:lnTo>
                    <a:pt x="7944" y="97290"/>
                  </a:lnTo>
                  <a:lnTo>
                    <a:pt x="3997" y="94106"/>
                  </a:lnTo>
                  <a:lnTo>
                    <a:pt x="195" y="87304"/>
                  </a:lnTo>
                  <a:lnTo>
                    <a:pt x="0" y="80430"/>
                  </a:lnTo>
                  <a:lnTo>
                    <a:pt x="6023" y="66553"/>
                  </a:lnTo>
                  <a:lnTo>
                    <a:pt x="22568" y="39997"/>
                  </a:lnTo>
                  <a:lnTo>
                    <a:pt x="38670" y="26355"/>
                  </a:lnTo>
                  <a:lnTo>
                    <a:pt x="77603" y="8066"/>
                  </a:lnTo>
                  <a:lnTo>
                    <a:pt x="101345" y="6705"/>
                  </a:lnTo>
                  <a:lnTo>
                    <a:pt x="125154" y="11169"/>
                  </a:lnTo>
                  <a:lnTo>
                    <a:pt x="152883" y="28006"/>
                  </a:lnTo>
                  <a:lnTo>
                    <a:pt x="180465" y="54702"/>
                  </a:lnTo>
                  <a:lnTo>
                    <a:pt x="205531" y="105557"/>
                  </a:lnTo>
                  <a:lnTo>
                    <a:pt x="216862" y="142541"/>
                  </a:lnTo>
                  <a:lnTo>
                    <a:pt x="216450" y="183135"/>
                  </a:lnTo>
                  <a:lnTo>
                    <a:pt x="205830" y="237603"/>
                  </a:lnTo>
                  <a:lnTo>
                    <a:pt x="192467" y="289610"/>
                  </a:lnTo>
                  <a:lnTo>
                    <a:pt x="178563" y="349925"/>
                  </a:lnTo>
                  <a:lnTo>
                    <a:pt x="156879" y="387172"/>
                  </a:lnTo>
                  <a:lnTo>
                    <a:pt x="138138" y="403314"/>
                  </a:lnTo>
                  <a:lnTo>
                    <a:pt x="116941" y="413217"/>
                  </a:lnTo>
                  <a:lnTo>
                    <a:pt x="91922" y="417619"/>
                  </a:lnTo>
                  <a:lnTo>
                    <a:pt x="71444" y="413336"/>
                  </a:lnTo>
                  <a:lnTo>
                    <a:pt x="46761" y="397771"/>
                  </a:lnTo>
                  <a:lnTo>
                    <a:pt x="33045" y="383848"/>
                  </a:lnTo>
                  <a:lnTo>
                    <a:pt x="23049" y="365961"/>
                  </a:lnTo>
                  <a:lnTo>
                    <a:pt x="22256" y="356278"/>
                  </a:lnTo>
                  <a:lnTo>
                    <a:pt x="27613" y="336161"/>
                  </a:lnTo>
                  <a:lnTo>
                    <a:pt x="40912" y="321760"/>
                  </a:lnTo>
                  <a:lnTo>
                    <a:pt x="49372" y="316282"/>
                  </a:lnTo>
                  <a:lnTo>
                    <a:pt x="83635" y="308573"/>
                  </a:lnTo>
                  <a:lnTo>
                    <a:pt x="144370" y="314374"/>
                  </a:lnTo>
                  <a:lnTo>
                    <a:pt x="193282" y="323665"/>
                  </a:lnTo>
                  <a:lnTo>
                    <a:pt x="213691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58383" y="3011150"/>
              <a:ext cx="35764" cy="136871"/>
            </a:xfrm>
            <a:custGeom>
              <a:avLst/>
              <a:gdLst/>
              <a:ahLst/>
              <a:cxnLst/>
              <a:rect l="0" t="0" r="0" b="0"/>
              <a:pathLst>
                <a:path w="35764" h="136871">
                  <a:moveTo>
                    <a:pt x="0" y="0"/>
                  </a:moveTo>
                  <a:lnTo>
                    <a:pt x="15641" y="17980"/>
                  </a:lnTo>
                  <a:lnTo>
                    <a:pt x="34844" y="64152"/>
                  </a:lnTo>
                  <a:lnTo>
                    <a:pt x="35763" y="84664"/>
                  </a:lnTo>
                  <a:lnTo>
                    <a:pt x="31103" y="104309"/>
                  </a:lnTo>
                  <a:lnTo>
                    <a:pt x="21232" y="120839"/>
                  </a:lnTo>
                  <a:lnTo>
                    <a:pt x="12166" y="12974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47896" y="2708804"/>
              <a:ext cx="248297" cy="312875"/>
            </a:xfrm>
            <a:custGeom>
              <a:avLst/>
              <a:gdLst/>
              <a:ahLst/>
              <a:cxnLst/>
              <a:rect l="0" t="0" r="0" b="0"/>
              <a:pathLst>
                <a:path w="248297" h="312875">
                  <a:moveTo>
                    <a:pt x="0" y="60190"/>
                  </a:moveTo>
                  <a:lnTo>
                    <a:pt x="17981" y="36144"/>
                  </a:lnTo>
                  <a:lnTo>
                    <a:pt x="44322" y="15891"/>
                  </a:lnTo>
                  <a:lnTo>
                    <a:pt x="75524" y="3131"/>
                  </a:lnTo>
                  <a:lnTo>
                    <a:pt x="113884" y="0"/>
                  </a:lnTo>
                  <a:lnTo>
                    <a:pt x="141082" y="3413"/>
                  </a:lnTo>
                  <a:lnTo>
                    <a:pt x="151377" y="9471"/>
                  </a:lnTo>
                  <a:lnTo>
                    <a:pt x="165934" y="28680"/>
                  </a:lnTo>
                  <a:lnTo>
                    <a:pt x="170065" y="49695"/>
                  </a:lnTo>
                  <a:lnTo>
                    <a:pt x="166831" y="70734"/>
                  </a:lnTo>
                  <a:lnTo>
                    <a:pt x="151857" y="101139"/>
                  </a:lnTo>
                  <a:lnTo>
                    <a:pt x="139242" y="117774"/>
                  </a:lnTo>
                  <a:lnTo>
                    <a:pt x="138451" y="121976"/>
                  </a:lnTo>
                  <a:lnTo>
                    <a:pt x="141434" y="123608"/>
                  </a:lnTo>
                  <a:lnTo>
                    <a:pt x="188207" y="125734"/>
                  </a:lnTo>
                  <a:lnTo>
                    <a:pt x="219542" y="140182"/>
                  </a:lnTo>
                  <a:lnTo>
                    <a:pt x="236394" y="152674"/>
                  </a:lnTo>
                  <a:lnTo>
                    <a:pt x="245444" y="172264"/>
                  </a:lnTo>
                  <a:lnTo>
                    <a:pt x="248296" y="197738"/>
                  </a:lnTo>
                  <a:lnTo>
                    <a:pt x="242155" y="241455"/>
                  </a:lnTo>
                  <a:lnTo>
                    <a:pt x="226038" y="270786"/>
                  </a:lnTo>
                  <a:lnTo>
                    <a:pt x="213155" y="286759"/>
                  </a:lnTo>
                  <a:lnTo>
                    <a:pt x="187159" y="303317"/>
                  </a:lnTo>
                  <a:lnTo>
                    <a:pt x="126342" y="312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37450" y="3000621"/>
              <a:ext cx="34849" cy="115815"/>
            </a:xfrm>
            <a:custGeom>
              <a:avLst/>
              <a:gdLst/>
              <a:ahLst/>
              <a:cxnLst/>
              <a:rect l="0" t="0" r="0" b="0"/>
              <a:pathLst>
                <a:path w="34849" h="115815">
                  <a:moveTo>
                    <a:pt x="0" y="0"/>
                  </a:moveTo>
                  <a:lnTo>
                    <a:pt x="16768" y="11179"/>
                  </a:lnTo>
                  <a:lnTo>
                    <a:pt x="28120" y="26026"/>
                  </a:lnTo>
                  <a:lnTo>
                    <a:pt x="32785" y="34898"/>
                  </a:lnTo>
                  <a:lnTo>
                    <a:pt x="34848" y="54115"/>
                  </a:lnTo>
                  <a:lnTo>
                    <a:pt x="26641" y="95048"/>
                  </a:lnTo>
                  <a:lnTo>
                    <a:pt x="20420" y="10658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95419" y="2674238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6666"/>
                  </a:lnTo>
                  <a:lnTo>
                    <a:pt x="12998" y="220568"/>
                  </a:lnTo>
                  <a:lnTo>
                    <a:pt x="18669" y="270464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05542" y="2674238"/>
              <a:ext cx="210935" cy="250493"/>
            </a:xfrm>
            <a:custGeom>
              <a:avLst/>
              <a:gdLst/>
              <a:ahLst/>
              <a:cxnLst/>
              <a:rect l="0" t="0" r="0" b="0"/>
              <a:pathLst>
                <a:path w="210935" h="250493">
                  <a:moveTo>
                    <a:pt x="210934" y="200041"/>
                  </a:moveTo>
                  <a:lnTo>
                    <a:pt x="157059" y="225235"/>
                  </a:lnTo>
                  <a:lnTo>
                    <a:pt x="99898" y="245285"/>
                  </a:lnTo>
                  <a:lnTo>
                    <a:pt x="59362" y="250492"/>
                  </a:lnTo>
                  <a:lnTo>
                    <a:pt x="34774" y="245471"/>
                  </a:lnTo>
                  <a:lnTo>
                    <a:pt x="23304" y="240856"/>
                  </a:lnTo>
                  <a:lnTo>
                    <a:pt x="7440" y="226370"/>
                  </a:lnTo>
                  <a:lnTo>
                    <a:pt x="1572" y="217594"/>
                  </a:lnTo>
                  <a:lnTo>
                    <a:pt x="0" y="207064"/>
                  </a:lnTo>
                  <a:lnTo>
                    <a:pt x="8048" y="156541"/>
                  </a:lnTo>
                  <a:lnTo>
                    <a:pt x="10331" y="95913"/>
                  </a:lnTo>
                  <a:lnTo>
                    <a:pt x="22272" y="33124"/>
                  </a:lnTo>
                  <a:lnTo>
                    <a:pt x="319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58632" y="3000621"/>
              <a:ext cx="59121" cy="189514"/>
            </a:xfrm>
            <a:custGeom>
              <a:avLst/>
              <a:gdLst/>
              <a:ahLst/>
              <a:cxnLst/>
              <a:rect l="0" t="0" r="0" b="0"/>
              <a:pathLst>
                <a:path w="59121" h="189514">
                  <a:moveTo>
                    <a:pt x="0" y="0"/>
                  </a:moveTo>
                  <a:lnTo>
                    <a:pt x="16811" y="19151"/>
                  </a:lnTo>
                  <a:lnTo>
                    <a:pt x="49498" y="73218"/>
                  </a:lnTo>
                  <a:lnTo>
                    <a:pt x="59120" y="110732"/>
                  </a:lnTo>
                  <a:lnTo>
                    <a:pt x="55135" y="167886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15042" y="2663709"/>
              <a:ext cx="202457" cy="357945"/>
            </a:xfrm>
            <a:custGeom>
              <a:avLst/>
              <a:gdLst/>
              <a:ahLst/>
              <a:cxnLst/>
              <a:rect l="0" t="0" r="0" b="0"/>
              <a:pathLst>
                <a:path w="202457" h="357945">
                  <a:moveTo>
                    <a:pt x="122616" y="0"/>
                  </a:moveTo>
                  <a:lnTo>
                    <a:pt x="105848" y="5590"/>
                  </a:lnTo>
                  <a:lnTo>
                    <a:pt x="91377" y="20812"/>
                  </a:lnTo>
                  <a:lnTo>
                    <a:pt x="55981" y="82073"/>
                  </a:lnTo>
                  <a:lnTo>
                    <a:pt x="30988" y="137139"/>
                  </a:lnTo>
                  <a:lnTo>
                    <a:pt x="8850" y="193076"/>
                  </a:lnTo>
                  <a:lnTo>
                    <a:pt x="0" y="240742"/>
                  </a:lnTo>
                  <a:lnTo>
                    <a:pt x="5415" y="299675"/>
                  </a:lnTo>
                  <a:lnTo>
                    <a:pt x="11255" y="323872"/>
                  </a:lnTo>
                  <a:lnTo>
                    <a:pt x="23989" y="343205"/>
                  </a:lnTo>
                  <a:lnTo>
                    <a:pt x="32298" y="351636"/>
                  </a:lnTo>
                  <a:lnTo>
                    <a:pt x="42517" y="356087"/>
                  </a:lnTo>
                  <a:lnTo>
                    <a:pt x="92539" y="357944"/>
                  </a:lnTo>
                  <a:lnTo>
                    <a:pt x="118607" y="355618"/>
                  </a:lnTo>
                  <a:lnTo>
                    <a:pt x="151844" y="341155"/>
                  </a:lnTo>
                  <a:lnTo>
                    <a:pt x="177029" y="320882"/>
                  </a:lnTo>
                  <a:lnTo>
                    <a:pt x="192033" y="302882"/>
                  </a:lnTo>
                  <a:lnTo>
                    <a:pt x="200261" y="280064"/>
                  </a:lnTo>
                  <a:lnTo>
                    <a:pt x="202456" y="267428"/>
                  </a:lnTo>
                  <a:lnTo>
                    <a:pt x="198654" y="247149"/>
                  </a:lnTo>
                  <a:lnTo>
                    <a:pt x="194365" y="238465"/>
                  </a:lnTo>
                  <a:lnTo>
                    <a:pt x="180241" y="225698"/>
                  </a:lnTo>
                  <a:lnTo>
                    <a:pt x="142577" y="207969"/>
                  </a:lnTo>
                  <a:lnTo>
                    <a:pt x="122129" y="206685"/>
                  </a:lnTo>
                  <a:lnTo>
                    <a:pt x="59402" y="221682"/>
                  </a:lnTo>
                  <a:lnTo>
                    <a:pt x="40709" y="229547"/>
                  </a:lnTo>
                  <a:lnTo>
                    <a:pt x="17331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48228" y="3021678"/>
              <a:ext cx="65015" cy="168457"/>
            </a:xfrm>
            <a:custGeom>
              <a:avLst/>
              <a:gdLst/>
              <a:ahLst/>
              <a:cxnLst/>
              <a:rect l="0" t="0" r="0" b="0"/>
              <a:pathLst>
                <a:path w="65015" h="168457">
                  <a:moveTo>
                    <a:pt x="0" y="0"/>
                  </a:moveTo>
                  <a:lnTo>
                    <a:pt x="16767" y="11179"/>
                  </a:lnTo>
                  <a:lnTo>
                    <a:pt x="28119" y="26026"/>
                  </a:lnTo>
                  <a:lnTo>
                    <a:pt x="60671" y="87784"/>
                  </a:lnTo>
                  <a:lnTo>
                    <a:pt x="65014" y="100637"/>
                  </a:lnTo>
                  <a:lnTo>
                    <a:pt x="63600" y="124276"/>
                  </a:lnTo>
                  <a:lnTo>
                    <a:pt x="52769" y="151077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24200" y="2705823"/>
              <a:ext cx="29355" cy="368499"/>
            </a:xfrm>
            <a:custGeom>
              <a:avLst/>
              <a:gdLst/>
              <a:ahLst/>
              <a:cxnLst/>
              <a:rect l="0" t="0" r="0" b="0"/>
              <a:pathLst>
                <a:path w="29355" h="368499">
                  <a:moveTo>
                    <a:pt x="18826" y="0"/>
                  </a:moveTo>
                  <a:lnTo>
                    <a:pt x="10492" y="37478"/>
                  </a:lnTo>
                  <a:lnTo>
                    <a:pt x="1351" y="98826"/>
                  </a:lnTo>
                  <a:lnTo>
                    <a:pt x="0" y="155104"/>
                  </a:lnTo>
                  <a:lnTo>
                    <a:pt x="6312" y="211052"/>
                  </a:lnTo>
                  <a:lnTo>
                    <a:pt x="16441" y="272418"/>
                  </a:lnTo>
                  <a:lnTo>
                    <a:pt x="26457" y="321833"/>
                  </a:lnTo>
                  <a:lnTo>
                    <a:pt x="2935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19240" y="2761168"/>
              <a:ext cx="287040" cy="318514"/>
            </a:xfrm>
            <a:custGeom>
              <a:avLst/>
              <a:gdLst/>
              <a:ahLst/>
              <a:cxnLst/>
              <a:rect l="0" t="0" r="0" b="0"/>
              <a:pathLst>
                <a:path w="287040" h="318514">
                  <a:moveTo>
                    <a:pt x="2770" y="81526"/>
                  </a:moveTo>
                  <a:lnTo>
                    <a:pt x="52268" y="21933"/>
                  </a:lnTo>
                  <a:lnTo>
                    <a:pt x="84247" y="6417"/>
                  </a:lnTo>
                  <a:lnTo>
                    <a:pt x="123357" y="0"/>
                  </a:lnTo>
                  <a:lnTo>
                    <a:pt x="147611" y="4738"/>
                  </a:lnTo>
                  <a:lnTo>
                    <a:pt x="168920" y="15812"/>
                  </a:lnTo>
                  <a:lnTo>
                    <a:pt x="186189" y="32433"/>
                  </a:lnTo>
                  <a:lnTo>
                    <a:pt x="203476" y="61521"/>
                  </a:lnTo>
                  <a:lnTo>
                    <a:pt x="210417" y="97955"/>
                  </a:lnTo>
                  <a:lnTo>
                    <a:pt x="195952" y="160594"/>
                  </a:lnTo>
                  <a:lnTo>
                    <a:pt x="170564" y="223053"/>
                  </a:lnTo>
                  <a:lnTo>
                    <a:pt x="143019" y="264290"/>
                  </a:lnTo>
                  <a:lnTo>
                    <a:pt x="91960" y="309359"/>
                  </a:lnTo>
                  <a:lnTo>
                    <a:pt x="67756" y="317316"/>
                  </a:lnTo>
                  <a:lnTo>
                    <a:pt x="41011" y="318513"/>
                  </a:lnTo>
                  <a:lnTo>
                    <a:pt x="21326" y="311246"/>
                  </a:lnTo>
                  <a:lnTo>
                    <a:pt x="7898" y="297097"/>
                  </a:lnTo>
                  <a:lnTo>
                    <a:pt x="2679" y="288411"/>
                  </a:lnTo>
                  <a:lnTo>
                    <a:pt x="0" y="269401"/>
                  </a:lnTo>
                  <a:lnTo>
                    <a:pt x="923" y="259419"/>
                  </a:lnTo>
                  <a:lnTo>
                    <a:pt x="14427" y="238968"/>
                  </a:lnTo>
                  <a:lnTo>
                    <a:pt x="34857" y="220520"/>
                  </a:lnTo>
                  <a:lnTo>
                    <a:pt x="87064" y="195034"/>
                  </a:lnTo>
                  <a:lnTo>
                    <a:pt x="129782" y="194837"/>
                  </a:lnTo>
                  <a:lnTo>
                    <a:pt x="190985" y="208463"/>
                  </a:lnTo>
                  <a:lnTo>
                    <a:pt x="234140" y="227613"/>
                  </a:lnTo>
                  <a:lnTo>
                    <a:pt x="287039" y="260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720877" y="3779730"/>
            <a:ext cx="26647" cy="294799"/>
          </a:xfrm>
          <a:custGeom>
            <a:avLst/>
            <a:gdLst/>
            <a:ahLst/>
            <a:cxnLst/>
            <a:rect l="0" t="0" r="0" b="0"/>
            <a:pathLst>
              <a:path w="26647" h="294799">
                <a:moveTo>
                  <a:pt x="5589" y="0"/>
                </a:moveTo>
                <a:lnTo>
                  <a:pt x="0" y="16768"/>
                </a:lnTo>
                <a:lnTo>
                  <a:pt x="375" y="34358"/>
                </a:lnTo>
                <a:lnTo>
                  <a:pt x="6072" y="91829"/>
                </a:lnTo>
                <a:lnTo>
                  <a:pt x="13786" y="142531"/>
                </a:lnTo>
                <a:lnTo>
                  <a:pt x="18546" y="191191"/>
                </a:lnTo>
                <a:lnTo>
                  <a:pt x="25046" y="254445"/>
                </a:lnTo>
                <a:lnTo>
                  <a:pt x="26646" y="2947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571862" y="3548103"/>
            <a:ext cx="2948997" cy="568540"/>
            <a:chOff x="571862" y="3548103"/>
            <a:chExt cx="2948997" cy="568540"/>
          </a:xfrm>
        </p:grpSpPr>
        <p:sp>
          <p:nvSpPr>
            <p:cNvPr id="68" name="Freeform 67"/>
            <p:cNvSpPr/>
            <p:nvPr/>
          </p:nvSpPr>
          <p:spPr>
            <a:xfrm>
              <a:off x="571862" y="3748145"/>
              <a:ext cx="207247" cy="178985"/>
            </a:xfrm>
            <a:custGeom>
              <a:avLst/>
              <a:gdLst/>
              <a:ahLst/>
              <a:cxnLst/>
              <a:rect l="0" t="0" r="0" b="0"/>
              <a:pathLst>
                <a:path w="207247" h="178985">
                  <a:moveTo>
                    <a:pt x="207246" y="178984"/>
                  </a:moveTo>
                  <a:lnTo>
                    <a:pt x="152202" y="162196"/>
                  </a:lnTo>
                  <a:lnTo>
                    <a:pt x="115418" y="160362"/>
                  </a:lnTo>
                  <a:lnTo>
                    <a:pt x="54644" y="167159"/>
                  </a:lnTo>
                  <a:lnTo>
                    <a:pt x="13722" y="162482"/>
                  </a:lnTo>
                  <a:lnTo>
                    <a:pt x="5700" y="157454"/>
                  </a:lnTo>
                  <a:lnTo>
                    <a:pt x="1523" y="150593"/>
                  </a:lnTo>
                  <a:lnTo>
                    <a:pt x="0" y="133611"/>
                  </a:lnTo>
                  <a:lnTo>
                    <a:pt x="3223" y="114364"/>
                  </a:lnTo>
                  <a:lnTo>
                    <a:pt x="34483" y="51582"/>
                  </a:lnTo>
                  <a:lnTo>
                    <a:pt x="493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8569" y="3800787"/>
              <a:ext cx="208295" cy="266216"/>
            </a:xfrm>
            <a:custGeom>
              <a:avLst/>
              <a:gdLst/>
              <a:ahLst/>
              <a:cxnLst/>
              <a:rect l="0" t="0" r="0" b="0"/>
              <a:pathLst>
                <a:path w="208295" h="266216">
                  <a:moveTo>
                    <a:pt x="98995" y="21057"/>
                  </a:moveTo>
                  <a:lnTo>
                    <a:pt x="76638" y="26646"/>
                  </a:lnTo>
                  <a:lnTo>
                    <a:pt x="59423" y="38749"/>
                  </a:lnTo>
                  <a:lnTo>
                    <a:pt x="23291" y="77936"/>
                  </a:lnTo>
                  <a:lnTo>
                    <a:pt x="9234" y="108880"/>
                  </a:lnTo>
                  <a:lnTo>
                    <a:pt x="0" y="152884"/>
                  </a:lnTo>
                  <a:lnTo>
                    <a:pt x="1575" y="181812"/>
                  </a:lnTo>
                  <a:lnTo>
                    <a:pt x="14628" y="218817"/>
                  </a:lnTo>
                  <a:lnTo>
                    <a:pt x="33313" y="246419"/>
                  </a:lnTo>
                  <a:lnTo>
                    <a:pt x="59257" y="263826"/>
                  </a:lnTo>
                  <a:lnTo>
                    <a:pt x="78994" y="266215"/>
                  </a:lnTo>
                  <a:lnTo>
                    <a:pt x="98295" y="262207"/>
                  </a:lnTo>
                  <a:lnTo>
                    <a:pt x="129749" y="240570"/>
                  </a:lnTo>
                  <a:lnTo>
                    <a:pt x="185530" y="184772"/>
                  </a:lnTo>
                  <a:lnTo>
                    <a:pt x="207169" y="130657"/>
                  </a:lnTo>
                  <a:lnTo>
                    <a:pt x="208294" y="107203"/>
                  </a:lnTo>
                  <a:lnTo>
                    <a:pt x="199230" y="71148"/>
                  </a:lnTo>
                  <a:lnTo>
                    <a:pt x="186828" y="46830"/>
                  </a:lnTo>
                  <a:lnTo>
                    <a:pt x="161285" y="21154"/>
                  </a:lnTo>
                  <a:lnTo>
                    <a:pt x="1305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89720" y="381131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00248" y="4032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39356" y="3706031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5"/>
                  </a:lnTo>
                  <a:lnTo>
                    <a:pt x="15305" y="208868"/>
                  </a:lnTo>
                  <a:lnTo>
                    <a:pt x="21278" y="263569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47730" y="3990300"/>
              <a:ext cx="34929" cy="115815"/>
            </a:xfrm>
            <a:custGeom>
              <a:avLst/>
              <a:gdLst/>
              <a:ahLst/>
              <a:cxnLst/>
              <a:rect l="0" t="0" r="0" b="0"/>
              <a:pathLst>
                <a:path w="34929" h="115815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4928" y="74354"/>
                  </a:lnTo>
                  <a:lnTo>
                    <a:pt x="28782" y="95047"/>
                  </a:lnTo>
                  <a:lnTo>
                    <a:pt x="21371" y="106584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07599" y="3662555"/>
              <a:ext cx="184106" cy="292079"/>
            </a:xfrm>
            <a:custGeom>
              <a:avLst/>
              <a:gdLst/>
              <a:ahLst/>
              <a:cxnLst/>
              <a:rect l="0" t="0" r="0" b="0"/>
              <a:pathLst>
                <a:path w="184106" h="292079">
                  <a:moveTo>
                    <a:pt x="40173" y="54004"/>
                  </a:moveTo>
                  <a:lnTo>
                    <a:pt x="69481" y="15631"/>
                  </a:lnTo>
                  <a:lnTo>
                    <a:pt x="95260" y="0"/>
                  </a:lnTo>
                  <a:lnTo>
                    <a:pt x="104974" y="454"/>
                  </a:lnTo>
                  <a:lnTo>
                    <a:pt x="125125" y="10317"/>
                  </a:lnTo>
                  <a:lnTo>
                    <a:pt x="150611" y="35601"/>
                  </a:lnTo>
                  <a:lnTo>
                    <a:pt x="171779" y="83991"/>
                  </a:lnTo>
                  <a:lnTo>
                    <a:pt x="184105" y="141729"/>
                  </a:lnTo>
                  <a:lnTo>
                    <a:pt x="183425" y="185672"/>
                  </a:lnTo>
                  <a:lnTo>
                    <a:pt x="172714" y="231961"/>
                  </a:lnTo>
                  <a:lnTo>
                    <a:pt x="157173" y="258680"/>
                  </a:lnTo>
                  <a:lnTo>
                    <a:pt x="132161" y="281415"/>
                  </a:lnTo>
                  <a:lnTo>
                    <a:pt x="109523" y="289607"/>
                  </a:lnTo>
                  <a:lnTo>
                    <a:pt x="83863" y="292078"/>
                  </a:lnTo>
                  <a:lnTo>
                    <a:pt x="56861" y="289276"/>
                  </a:lnTo>
                  <a:lnTo>
                    <a:pt x="35501" y="281012"/>
                  </a:lnTo>
                  <a:lnTo>
                    <a:pt x="26530" y="275533"/>
                  </a:lnTo>
                  <a:lnTo>
                    <a:pt x="2725" y="245464"/>
                  </a:lnTo>
                  <a:lnTo>
                    <a:pt x="0" y="235457"/>
                  </a:lnTo>
                  <a:lnTo>
                    <a:pt x="522" y="226445"/>
                  </a:lnTo>
                  <a:lnTo>
                    <a:pt x="3211" y="218098"/>
                  </a:lnTo>
                  <a:lnTo>
                    <a:pt x="15556" y="202584"/>
                  </a:lnTo>
                  <a:lnTo>
                    <a:pt x="23762" y="195171"/>
                  </a:lnTo>
                  <a:lnTo>
                    <a:pt x="32741" y="191400"/>
                  </a:lnTo>
                  <a:lnTo>
                    <a:pt x="52078" y="190328"/>
                  </a:lnTo>
                  <a:lnTo>
                    <a:pt x="82695" y="201891"/>
                  </a:lnTo>
                  <a:lnTo>
                    <a:pt x="145493" y="240359"/>
                  </a:lnTo>
                  <a:lnTo>
                    <a:pt x="177043" y="275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63626" y="3906072"/>
              <a:ext cx="30124" cy="157929"/>
            </a:xfrm>
            <a:custGeom>
              <a:avLst/>
              <a:gdLst/>
              <a:ahLst/>
              <a:cxnLst/>
              <a:rect l="0" t="0" r="0" b="0"/>
              <a:pathLst>
                <a:path w="30124" h="157929">
                  <a:moveTo>
                    <a:pt x="21057" y="0"/>
                  </a:moveTo>
                  <a:lnTo>
                    <a:pt x="24177" y="42692"/>
                  </a:lnTo>
                  <a:lnTo>
                    <a:pt x="30123" y="95521"/>
                  </a:lnTo>
                  <a:lnTo>
                    <a:pt x="24697" y="122003"/>
                  </a:lnTo>
                  <a:lnTo>
                    <a:pt x="15656" y="14196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84767" y="3600746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9065" y="214573"/>
                  </a:lnTo>
                  <a:lnTo>
                    <a:pt x="10239" y="271499"/>
                  </a:lnTo>
                  <a:lnTo>
                    <a:pt x="10471" y="325377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17365" y="3695502"/>
              <a:ext cx="198988" cy="171843"/>
            </a:xfrm>
            <a:custGeom>
              <a:avLst/>
              <a:gdLst/>
              <a:ahLst/>
              <a:cxnLst/>
              <a:rect l="0" t="0" r="0" b="0"/>
              <a:pathLst>
                <a:path w="198988" h="171843">
                  <a:moveTo>
                    <a:pt x="198987" y="105285"/>
                  </a:moveTo>
                  <a:lnTo>
                    <a:pt x="139046" y="124413"/>
                  </a:lnTo>
                  <a:lnTo>
                    <a:pt x="82379" y="153479"/>
                  </a:lnTo>
                  <a:lnTo>
                    <a:pt x="30426" y="171842"/>
                  </a:lnTo>
                  <a:lnTo>
                    <a:pt x="21103" y="170713"/>
                  </a:lnTo>
                  <a:lnTo>
                    <a:pt x="4504" y="160101"/>
                  </a:lnTo>
                  <a:lnTo>
                    <a:pt x="311" y="150018"/>
                  </a:lnTo>
                  <a:lnTo>
                    <a:pt x="0" y="110221"/>
                  </a:lnTo>
                  <a:lnTo>
                    <a:pt x="7995" y="47704"/>
                  </a:lnTo>
                  <a:lnTo>
                    <a:pt x="200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63751" y="3874487"/>
              <a:ext cx="30986" cy="242156"/>
            </a:xfrm>
            <a:custGeom>
              <a:avLst/>
              <a:gdLst/>
              <a:ahLst/>
              <a:cxnLst/>
              <a:rect l="0" t="0" r="0" b="0"/>
              <a:pathLst>
                <a:path w="30986" h="242156">
                  <a:moveTo>
                    <a:pt x="0" y="0"/>
                  </a:moveTo>
                  <a:lnTo>
                    <a:pt x="17958" y="53875"/>
                  </a:lnTo>
                  <a:lnTo>
                    <a:pt x="28547" y="98119"/>
                  </a:lnTo>
                  <a:lnTo>
                    <a:pt x="30985" y="151573"/>
                  </a:lnTo>
                  <a:lnTo>
                    <a:pt x="25819" y="18763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31271" y="3548103"/>
              <a:ext cx="269684" cy="389556"/>
            </a:xfrm>
            <a:custGeom>
              <a:avLst/>
              <a:gdLst/>
              <a:ahLst/>
              <a:cxnLst/>
              <a:rect l="0" t="0" r="0" b="0"/>
              <a:pathLst>
                <a:path w="269684" h="389556">
                  <a:moveTo>
                    <a:pt x="190449" y="0"/>
                  </a:moveTo>
                  <a:lnTo>
                    <a:pt x="172468" y="15641"/>
                  </a:lnTo>
                  <a:lnTo>
                    <a:pt x="116095" y="38437"/>
                  </a:lnTo>
                  <a:lnTo>
                    <a:pt x="64021" y="56130"/>
                  </a:lnTo>
                  <a:lnTo>
                    <a:pt x="17080" y="65290"/>
                  </a:lnTo>
                  <a:lnTo>
                    <a:pt x="3042" y="79320"/>
                  </a:lnTo>
                  <a:lnTo>
                    <a:pt x="0" y="87975"/>
                  </a:lnTo>
                  <a:lnTo>
                    <a:pt x="581" y="142953"/>
                  </a:lnTo>
                  <a:lnTo>
                    <a:pt x="6420" y="177668"/>
                  </a:lnTo>
                  <a:lnTo>
                    <a:pt x="11611" y="183956"/>
                  </a:lnTo>
                  <a:lnTo>
                    <a:pt x="18581" y="186978"/>
                  </a:lnTo>
                  <a:lnTo>
                    <a:pt x="35685" y="187217"/>
                  </a:lnTo>
                  <a:lnTo>
                    <a:pt x="97140" y="172626"/>
                  </a:lnTo>
                  <a:lnTo>
                    <a:pt x="134596" y="170861"/>
                  </a:lnTo>
                  <a:lnTo>
                    <a:pt x="190026" y="183273"/>
                  </a:lnTo>
                  <a:lnTo>
                    <a:pt x="216320" y="198843"/>
                  </a:lnTo>
                  <a:lnTo>
                    <a:pt x="253330" y="235051"/>
                  </a:lnTo>
                  <a:lnTo>
                    <a:pt x="260445" y="244438"/>
                  </a:lnTo>
                  <a:lnTo>
                    <a:pt x="268352" y="270466"/>
                  </a:lnTo>
                  <a:lnTo>
                    <a:pt x="269683" y="311765"/>
                  </a:lnTo>
                  <a:lnTo>
                    <a:pt x="264268" y="333925"/>
                  </a:lnTo>
                  <a:lnTo>
                    <a:pt x="241728" y="367214"/>
                  </a:lnTo>
                  <a:lnTo>
                    <a:pt x="235164" y="374661"/>
                  </a:lnTo>
                  <a:lnTo>
                    <a:pt x="215391" y="382935"/>
                  </a:lnTo>
                  <a:lnTo>
                    <a:pt x="158863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63875" y="3874487"/>
              <a:ext cx="56984" cy="200042"/>
            </a:xfrm>
            <a:custGeom>
              <a:avLst/>
              <a:gdLst/>
              <a:ahLst/>
              <a:cxnLst/>
              <a:rect l="0" t="0" r="0" b="0"/>
              <a:pathLst>
                <a:path w="56984" h="200042">
                  <a:moveTo>
                    <a:pt x="0" y="0"/>
                  </a:moveTo>
                  <a:lnTo>
                    <a:pt x="29309" y="34897"/>
                  </a:lnTo>
                  <a:lnTo>
                    <a:pt x="51880" y="96117"/>
                  </a:lnTo>
                  <a:lnTo>
                    <a:pt x="56983" y="123437"/>
                  </a:lnTo>
                  <a:lnTo>
                    <a:pt x="55352" y="151177"/>
                  </a:lnTo>
                  <a:lnTo>
                    <a:pt x="47608" y="172864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784703" y="3554919"/>
            <a:ext cx="1167721" cy="603838"/>
            <a:chOff x="3784703" y="3554919"/>
            <a:chExt cx="1167721" cy="603838"/>
          </a:xfrm>
        </p:grpSpPr>
        <p:sp>
          <p:nvSpPr>
            <p:cNvPr id="82" name="Freeform 81"/>
            <p:cNvSpPr/>
            <p:nvPr/>
          </p:nvSpPr>
          <p:spPr>
            <a:xfrm>
              <a:off x="3784703" y="3554919"/>
              <a:ext cx="154502" cy="439692"/>
            </a:xfrm>
            <a:custGeom>
              <a:avLst/>
              <a:gdLst/>
              <a:ahLst/>
              <a:cxnLst/>
              <a:rect l="0" t="0" r="0" b="0"/>
              <a:pathLst>
                <a:path w="154502" h="439692">
                  <a:moveTo>
                    <a:pt x="152955" y="35298"/>
                  </a:moveTo>
                  <a:lnTo>
                    <a:pt x="127761" y="90343"/>
                  </a:lnTo>
                  <a:lnTo>
                    <a:pt x="102121" y="149811"/>
                  </a:lnTo>
                  <a:lnTo>
                    <a:pt x="76836" y="206702"/>
                  </a:lnTo>
                  <a:lnTo>
                    <a:pt x="51077" y="267097"/>
                  </a:lnTo>
                  <a:lnTo>
                    <a:pt x="29019" y="323414"/>
                  </a:lnTo>
                  <a:lnTo>
                    <a:pt x="18639" y="384928"/>
                  </a:lnTo>
                  <a:lnTo>
                    <a:pt x="22430" y="422382"/>
                  </a:lnTo>
                  <a:lnTo>
                    <a:pt x="28504" y="430224"/>
                  </a:lnTo>
                  <a:lnTo>
                    <a:pt x="47730" y="438938"/>
                  </a:lnTo>
                  <a:lnTo>
                    <a:pt x="68754" y="439691"/>
                  </a:lnTo>
                  <a:lnTo>
                    <a:pt x="110846" y="430643"/>
                  </a:lnTo>
                  <a:lnTo>
                    <a:pt x="119033" y="425203"/>
                  </a:lnTo>
                  <a:lnTo>
                    <a:pt x="137315" y="399610"/>
                  </a:lnTo>
                  <a:lnTo>
                    <a:pt x="150293" y="375809"/>
                  </a:lnTo>
                  <a:lnTo>
                    <a:pt x="154501" y="349633"/>
                  </a:lnTo>
                  <a:lnTo>
                    <a:pt x="151302" y="323572"/>
                  </a:lnTo>
                  <a:lnTo>
                    <a:pt x="136347" y="290338"/>
                  </a:lnTo>
                  <a:lnTo>
                    <a:pt x="115929" y="265154"/>
                  </a:lnTo>
                  <a:lnTo>
                    <a:pt x="58804" y="206051"/>
                  </a:lnTo>
                  <a:lnTo>
                    <a:pt x="9101" y="145691"/>
                  </a:lnTo>
                  <a:lnTo>
                    <a:pt x="1282" y="121406"/>
                  </a:lnTo>
                  <a:lnTo>
                    <a:pt x="0" y="81089"/>
                  </a:lnTo>
                  <a:lnTo>
                    <a:pt x="5426" y="57989"/>
                  </a:lnTo>
                  <a:lnTo>
                    <a:pt x="15637" y="36024"/>
                  </a:lnTo>
                  <a:lnTo>
                    <a:pt x="31093" y="20803"/>
                  </a:lnTo>
                  <a:lnTo>
                    <a:pt x="69612" y="1499"/>
                  </a:lnTo>
                  <a:lnTo>
                    <a:pt x="87057" y="0"/>
                  </a:lnTo>
                  <a:lnTo>
                    <a:pt x="110841" y="37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06114" y="3927129"/>
              <a:ext cx="56707" cy="178986"/>
            </a:xfrm>
            <a:custGeom>
              <a:avLst/>
              <a:gdLst/>
              <a:ahLst/>
              <a:cxnLst/>
              <a:rect l="0" t="0" r="0" b="0"/>
              <a:pathLst>
                <a:path w="56707" h="178986">
                  <a:moveTo>
                    <a:pt x="0" y="0"/>
                  </a:moveTo>
                  <a:lnTo>
                    <a:pt x="29308" y="34898"/>
                  </a:lnTo>
                  <a:lnTo>
                    <a:pt x="55643" y="95047"/>
                  </a:lnTo>
                  <a:lnTo>
                    <a:pt x="56706" y="115943"/>
                  </a:lnTo>
                  <a:lnTo>
                    <a:pt x="52108" y="136928"/>
                  </a:lnTo>
                  <a:lnTo>
                    <a:pt x="42266" y="157953"/>
                  </a:lnTo>
                  <a:lnTo>
                    <a:pt x="36366" y="164964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91033" y="3579689"/>
              <a:ext cx="9879" cy="368498"/>
            </a:xfrm>
            <a:custGeom>
              <a:avLst/>
              <a:gdLst/>
              <a:ahLst/>
              <a:cxnLst/>
              <a:rect l="0" t="0" r="0" b="0"/>
              <a:pathLst>
                <a:path w="9879" h="368498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3" y="151117"/>
                  </a:lnTo>
                  <a:lnTo>
                    <a:pt x="7741" y="208552"/>
                  </a:lnTo>
                  <a:lnTo>
                    <a:pt x="9245" y="262614"/>
                  </a:lnTo>
                  <a:lnTo>
                    <a:pt x="9691" y="312558"/>
                  </a:lnTo>
                  <a:lnTo>
                    <a:pt x="9878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19421" y="3642860"/>
              <a:ext cx="279302" cy="365733"/>
            </a:xfrm>
            <a:custGeom>
              <a:avLst/>
              <a:gdLst/>
              <a:ahLst/>
              <a:cxnLst/>
              <a:rect l="0" t="0" r="0" b="0"/>
              <a:pathLst>
                <a:path w="279302" h="365733">
                  <a:moveTo>
                    <a:pt x="123646" y="0"/>
                  </a:moveTo>
                  <a:lnTo>
                    <a:pt x="99600" y="17980"/>
                  </a:lnTo>
                  <a:lnTo>
                    <a:pt x="57011" y="75523"/>
                  </a:lnTo>
                  <a:lnTo>
                    <a:pt x="28899" y="127395"/>
                  </a:lnTo>
                  <a:lnTo>
                    <a:pt x="6404" y="177113"/>
                  </a:lnTo>
                  <a:lnTo>
                    <a:pt x="0" y="215604"/>
                  </a:lnTo>
                  <a:lnTo>
                    <a:pt x="3692" y="256645"/>
                  </a:lnTo>
                  <a:lnTo>
                    <a:pt x="17784" y="292852"/>
                  </a:lnTo>
                  <a:lnTo>
                    <a:pt x="57223" y="343143"/>
                  </a:lnTo>
                  <a:lnTo>
                    <a:pt x="83688" y="359165"/>
                  </a:lnTo>
                  <a:lnTo>
                    <a:pt x="124935" y="365732"/>
                  </a:lnTo>
                  <a:lnTo>
                    <a:pt x="168612" y="356499"/>
                  </a:lnTo>
                  <a:lnTo>
                    <a:pt x="200010" y="338946"/>
                  </a:lnTo>
                  <a:lnTo>
                    <a:pt x="246096" y="283523"/>
                  </a:lnTo>
                  <a:lnTo>
                    <a:pt x="273905" y="221033"/>
                  </a:lnTo>
                  <a:lnTo>
                    <a:pt x="279301" y="183904"/>
                  </a:lnTo>
                  <a:lnTo>
                    <a:pt x="275311" y="148857"/>
                  </a:lnTo>
                  <a:lnTo>
                    <a:pt x="261130" y="116245"/>
                  </a:lnTo>
                  <a:lnTo>
                    <a:pt x="215893" y="55201"/>
                  </a:lnTo>
                  <a:lnTo>
                    <a:pt x="197346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74694" y="3979772"/>
              <a:ext cx="77730" cy="178985"/>
            </a:xfrm>
            <a:custGeom>
              <a:avLst/>
              <a:gdLst/>
              <a:ahLst/>
              <a:cxnLst/>
              <a:rect l="0" t="0" r="0" b="0"/>
              <a:pathLst>
                <a:path w="77730" h="178985">
                  <a:moveTo>
                    <a:pt x="0" y="0"/>
                  </a:moveTo>
                  <a:lnTo>
                    <a:pt x="49498" y="58562"/>
                  </a:lnTo>
                  <a:lnTo>
                    <a:pt x="64709" y="85982"/>
                  </a:lnTo>
                  <a:lnTo>
                    <a:pt x="76625" y="121922"/>
                  </a:lnTo>
                  <a:lnTo>
                    <a:pt x="77729" y="145435"/>
                  </a:lnTo>
                  <a:lnTo>
                    <a:pt x="7370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055829" y="3558632"/>
            <a:ext cx="1572872" cy="484312"/>
            <a:chOff x="5055829" y="3558632"/>
            <a:chExt cx="1572872" cy="484312"/>
          </a:xfrm>
        </p:grpSpPr>
        <p:sp>
          <p:nvSpPr>
            <p:cNvPr id="88" name="Freeform 87"/>
            <p:cNvSpPr/>
            <p:nvPr/>
          </p:nvSpPr>
          <p:spPr>
            <a:xfrm>
              <a:off x="5055829" y="3575794"/>
              <a:ext cx="261063" cy="399706"/>
            </a:xfrm>
            <a:custGeom>
              <a:avLst/>
              <a:gdLst/>
              <a:ahLst/>
              <a:cxnLst/>
              <a:rect l="0" t="0" r="0" b="0"/>
              <a:pathLst>
                <a:path w="261063" h="399706">
                  <a:moveTo>
                    <a:pt x="50492" y="77594"/>
                  </a:moveTo>
                  <a:lnTo>
                    <a:pt x="21183" y="106903"/>
                  </a:lnTo>
                  <a:lnTo>
                    <a:pt x="18085" y="106492"/>
                  </a:lnTo>
                  <a:lnTo>
                    <a:pt x="17189" y="101539"/>
                  </a:lnTo>
                  <a:lnTo>
                    <a:pt x="20483" y="83557"/>
                  </a:lnTo>
                  <a:lnTo>
                    <a:pt x="35491" y="49465"/>
                  </a:lnTo>
                  <a:lnTo>
                    <a:pt x="48114" y="31557"/>
                  </a:lnTo>
                  <a:lnTo>
                    <a:pt x="64643" y="18919"/>
                  </a:lnTo>
                  <a:lnTo>
                    <a:pt x="103850" y="1274"/>
                  </a:lnTo>
                  <a:lnTo>
                    <a:pt x="124510" y="0"/>
                  </a:lnTo>
                  <a:lnTo>
                    <a:pt x="144220" y="4503"/>
                  </a:lnTo>
                  <a:lnTo>
                    <a:pt x="160779" y="14304"/>
                  </a:lnTo>
                  <a:lnTo>
                    <a:pt x="183255" y="44154"/>
                  </a:lnTo>
                  <a:lnTo>
                    <a:pt x="203405" y="90096"/>
                  </a:lnTo>
                  <a:lnTo>
                    <a:pt x="212653" y="136411"/>
                  </a:lnTo>
                  <a:lnTo>
                    <a:pt x="209024" y="187178"/>
                  </a:lnTo>
                  <a:lnTo>
                    <a:pt x="199370" y="238095"/>
                  </a:lnTo>
                  <a:lnTo>
                    <a:pt x="175740" y="297815"/>
                  </a:lnTo>
                  <a:lnTo>
                    <a:pt x="148542" y="343493"/>
                  </a:lnTo>
                  <a:lnTo>
                    <a:pt x="91971" y="389559"/>
                  </a:lnTo>
                  <a:lnTo>
                    <a:pt x="65028" y="397570"/>
                  </a:lnTo>
                  <a:lnTo>
                    <a:pt x="49654" y="399705"/>
                  </a:lnTo>
                  <a:lnTo>
                    <a:pt x="23213" y="392720"/>
                  </a:lnTo>
                  <a:lnTo>
                    <a:pt x="11249" y="385944"/>
                  </a:lnTo>
                  <a:lnTo>
                    <a:pt x="4443" y="376748"/>
                  </a:lnTo>
                  <a:lnTo>
                    <a:pt x="0" y="354051"/>
                  </a:lnTo>
                  <a:lnTo>
                    <a:pt x="4076" y="320554"/>
                  </a:lnTo>
                  <a:lnTo>
                    <a:pt x="23871" y="288403"/>
                  </a:lnTo>
                  <a:lnTo>
                    <a:pt x="46374" y="262239"/>
                  </a:lnTo>
                  <a:lnTo>
                    <a:pt x="79037" y="245258"/>
                  </a:lnTo>
                  <a:lnTo>
                    <a:pt x="123941" y="238406"/>
                  </a:lnTo>
                  <a:lnTo>
                    <a:pt x="181940" y="251733"/>
                  </a:lnTo>
                  <a:lnTo>
                    <a:pt x="239291" y="270441"/>
                  </a:lnTo>
                  <a:lnTo>
                    <a:pt x="261062" y="277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82960" y="3611274"/>
              <a:ext cx="299433" cy="339982"/>
            </a:xfrm>
            <a:custGeom>
              <a:avLst/>
              <a:gdLst/>
              <a:ahLst/>
              <a:cxnLst/>
              <a:rect l="0" t="0" r="0" b="0"/>
              <a:pathLst>
                <a:path w="299433" h="339982">
                  <a:moveTo>
                    <a:pt x="155029" y="31586"/>
                  </a:moveTo>
                  <a:lnTo>
                    <a:pt x="143851" y="20407"/>
                  </a:lnTo>
                  <a:lnTo>
                    <a:pt x="137049" y="18284"/>
                  </a:lnTo>
                  <a:lnTo>
                    <a:pt x="109537" y="20886"/>
                  </a:lnTo>
                  <a:lnTo>
                    <a:pt x="85288" y="26050"/>
                  </a:lnTo>
                  <a:lnTo>
                    <a:pt x="65152" y="38484"/>
                  </a:lnTo>
                  <a:lnTo>
                    <a:pt x="49573" y="55709"/>
                  </a:lnTo>
                  <a:lnTo>
                    <a:pt x="20490" y="111278"/>
                  </a:lnTo>
                  <a:lnTo>
                    <a:pt x="2935" y="158202"/>
                  </a:lnTo>
                  <a:lnTo>
                    <a:pt x="0" y="197653"/>
                  </a:lnTo>
                  <a:lnTo>
                    <a:pt x="7189" y="237808"/>
                  </a:lnTo>
                  <a:lnTo>
                    <a:pt x="36573" y="294226"/>
                  </a:lnTo>
                  <a:lnTo>
                    <a:pt x="62609" y="320625"/>
                  </a:lnTo>
                  <a:lnTo>
                    <a:pt x="98140" y="337676"/>
                  </a:lnTo>
                  <a:lnTo>
                    <a:pt x="124676" y="339981"/>
                  </a:lnTo>
                  <a:lnTo>
                    <a:pt x="150897" y="335937"/>
                  </a:lnTo>
                  <a:lnTo>
                    <a:pt x="184221" y="320506"/>
                  </a:lnTo>
                  <a:lnTo>
                    <a:pt x="238956" y="272147"/>
                  </a:lnTo>
                  <a:lnTo>
                    <a:pt x="277360" y="215300"/>
                  </a:lnTo>
                  <a:lnTo>
                    <a:pt x="296263" y="160985"/>
                  </a:lnTo>
                  <a:lnTo>
                    <a:pt x="299432" y="119189"/>
                  </a:lnTo>
                  <a:lnTo>
                    <a:pt x="292312" y="78339"/>
                  </a:lnTo>
                  <a:lnTo>
                    <a:pt x="281944" y="54705"/>
                  </a:lnTo>
                  <a:lnTo>
                    <a:pt x="257365" y="27258"/>
                  </a:lnTo>
                  <a:lnTo>
                    <a:pt x="227855" y="9896"/>
                  </a:lnTo>
                  <a:lnTo>
                    <a:pt x="1760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69616" y="3895544"/>
              <a:ext cx="47645" cy="147400"/>
            </a:xfrm>
            <a:custGeom>
              <a:avLst/>
              <a:gdLst/>
              <a:ahLst/>
              <a:cxnLst/>
              <a:rect l="0" t="0" r="0" b="0"/>
              <a:pathLst>
                <a:path w="47645" h="147400">
                  <a:moveTo>
                    <a:pt x="0" y="0"/>
                  </a:moveTo>
                  <a:lnTo>
                    <a:pt x="24047" y="17981"/>
                  </a:lnTo>
                  <a:lnTo>
                    <a:pt x="38374" y="34897"/>
                  </a:lnTo>
                  <a:lnTo>
                    <a:pt x="46301" y="60353"/>
                  </a:lnTo>
                  <a:lnTo>
                    <a:pt x="47644" y="101330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38957" y="3558632"/>
              <a:ext cx="20215" cy="442198"/>
            </a:xfrm>
            <a:custGeom>
              <a:avLst/>
              <a:gdLst/>
              <a:ahLst/>
              <a:cxnLst/>
              <a:rect l="0" t="0" r="0" b="0"/>
              <a:pathLst>
                <a:path w="20215" h="442198">
                  <a:moveTo>
                    <a:pt x="20214" y="0"/>
                  </a:moveTo>
                  <a:lnTo>
                    <a:pt x="5560" y="55141"/>
                  </a:lnTo>
                  <a:lnTo>
                    <a:pt x="1054" y="109144"/>
                  </a:lnTo>
                  <a:lnTo>
                    <a:pt x="0" y="152234"/>
                  </a:lnTo>
                  <a:lnTo>
                    <a:pt x="2526" y="210053"/>
                  </a:lnTo>
                  <a:lnTo>
                    <a:pt x="7564" y="258769"/>
                  </a:lnTo>
                  <a:lnTo>
                    <a:pt x="9057" y="317658"/>
                  </a:lnTo>
                  <a:lnTo>
                    <a:pt x="9500" y="373321"/>
                  </a:lnTo>
                  <a:lnTo>
                    <a:pt x="9630" y="413210"/>
                  </a:lnTo>
                  <a:lnTo>
                    <a:pt x="968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47678" y="3642860"/>
              <a:ext cx="222022" cy="177088"/>
            </a:xfrm>
            <a:custGeom>
              <a:avLst/>
              <a:gdLst/>
              <a:ahLst/>
              <a:cxnLst/>
              <a:rect l="0" t="0" r="0" b="0"/>
              <a:pathLst>
                <a:path w="222022" h="177088">
                  <a:moveTo>
                    <a:pt x="222021" y="157927"/>
                  </a:moveTo>
                  <a:lnTo>
                    <a:pt x="167877" y="157927"/>
                  </a:lnTo>
                  <a:lnTo>
                    <a:pt x="105057" y="166333"/>
                  </a:lnTo>
                  <a:lnTo>
                    <a:pt x="44542" y="176139"/>
                  </a:lnTo>
                  <a:lnTo>
                    <a:pt x="30002" y="177087"/>
                  </a:lnTo>
                  <a:lnTo>
                    <a:pt x="19139" y="174210"/>
                  </a:lnTo>
                  <a:lnTo>
                    <a:pt x="10727" y="168782"/>
                  </a:lnTo>
                  <a:lnTo>
                    <a:pt x="3949" y="161655"/>
                  </a:lnTo>
                  <a:lnTo>
                    <a:pt x="601" y="153393"/>
                  </a:lnTo>
                  <a:lnTo>
                    <a:pt x="0" y="134855"/>
                  </a:lnTo>
                  <a:lnTo>
                    <a:pt x="12254" y="75629"/>
                  </a:lnTo>
                  <a:lnTo>
                    <a:pt x="20699" y="17585"/>
                  </a:lnTo>
                  <a:lnTo>
                    <a:pt x="219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93851" y="3600746"/>
              <a:ext cx="334850" cy="344981"/>
            </a:xfrm>
            <a:custGeom>
              <a:avLst/>
              <a:gdLst/>
              <a:ahLst/>
              <a:cxnLst/>
              <a:rect l="0" t="0" r="0" b="0"/>
              <a:pathLst>
                <a:path w="334850" h="344981">
                  <a:moveTo>
                    <a:pt x="149589" y="42114"/>
                  </a:moveTo>
                  <a:lnTo>
                    <a:pt x="106897" y="56686"/>
                  </a:lnTo>
                  <a:lnTo>
                    <a:pt x="65247" y="81517"/>
                  </a:lnTo>
                  <a:lnTo>
                    <a:pt x="39331" y="113190"/>
                  </a:lnTo>
                  <a:lnTo>
                    <a:pt x="10783" y="165815"/>
                  </a:lnTo>
                  <a:lnTo>
                    <a:pt x="940" y="193408"/>
                  </a:lnTo>
                  <a:lnTo>
                    <a:pt x="0" y="235250"/>
                  </a:lnTo>
                  <a:lnTo>
                    <a:pt x="7130" y="271695"/>
                  </a:lnTo>
                  <a:lnTo>
                    <a:pt x="27830" y="304720"/>
                  </a:lnTo>
                  <a:lnTo>
                    <a:pt x="46341" y="319875"/>
                  </a:lnTo>
                  <a:lnTo>
                    <a:pt x="92410" y="339135"/>
                  </a:lnTo>
                  <a:lnTo>
                    <a:pt x="132777" y="344980"/>
                  </a:lnTo>
                  <a:lnTo>
                    <a:pt x="174373" y="335533"/>
                  </a:lnTo>
                  <a:lnTo>
                    <a:pt x="228011" y="311379"/>
                  </a:lnTo>
                  <a:lnTo>
                    <a:pt x="271195" y="277123"/>
                  </a:lnTo>
                  <a:lnTo>
                    <a:pt x="315688" y="219233"/>
                  </a:lnTo>
                  <a:lnTo>
                    <a:pt x="328695" y="192193"/>
                  </a:lnTo>
                  <a:lnTo>
                    <a:pt x="334849" y="150663"/>
                  </a:lnTo>
                  <a:lnTo>
                    <a:pt x="328613" y="109891"/>
                  </a:lnTo>
                  <a:lnTo>
                    <a:pt x="311298" y="75064"/>
                  </a:lnTo>
                  <a:lnTo>
                    <a:pt x="283290" y="43688"/>
                  </a:lnTo>
                  <a:lnTo>
                    <a:pt x="245876" y="20224"/>
                  </a:lnTo>
                  <a:lnTo>
                    <a:pt x="200671" y="4341"/>
                  </a:lnTo>
                  <a:lnTo>
                    <a:pt x="1811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341871" y="2540346"/>
            <a:ext cx="2110716" cy="1584521"/>
            <a:chOff x="1341871" y="2540346"/>
            <a:chExt cx="2110716" cy="1584521"/>
          </a:xfrm>
        </p:grpSpPr>
        <p:sp>
          <p:nvSpPr>
            <p:cNvPr id="95" name="Freeform 94"/>
            <p:cNvSpPr/>
            <p:nvPr/>
          </p:nvSpPr>
          <p:spPr>
            <a:xfrm>
              <a:off x="1341871" y="2565672"/>
              <a:ext cx="331726" cy="1522455"/>
            </a:xfrm>
            <a:custGeom>
              <a:avLst/>
              <a:gdLst/>
              <a:ahLst/>
              <a:cxnLst/>
              <a:rect l="0" t="0" r="0" b="0"/>
              <a:pathLst>
                <a:path w="331726" h="1522455">
                  <a:moveTo>
                    <a:pt x="16305" y="34866"/>
                  </a:moveTo>
                  <a:lnTo>
                    <a:pt x="7971" y="72344"/>
                  </a:lnTo>
                  <a:lnTo>
                    <a:pt x="0" y="130182"/>
                  </a:lnTo>
                  <a:lnTo>
                    <a:pt x="10374" y="191250"/>
                  </a:lnTo>
                  <a:lnTo>
                    <a:pt x="13963" y="243008"/>
                  </a:lnTo>
                  <a:lnTo>
                    <a:pt x="7740" y="301412"/>
                  </a:lnTo>
                  <a:lnTo>
                    <a:pt x="11753" y="363338"/>
                  </a:lnTo>
                  <a:lnTo>
                    <a:pt x="22641" y="420631"/>
                  </a:lnTo>
                  <a:lnTo>
                    <a:pt x="26005" y="477008"/>
                  </a:lnTo>
                  <a:lnTo>
                    <a:pt x="26670" y="538794"/>
                  </a:lnTo>
                  <a:lnTo>
                    <a:pt x="32374" y="589981"/>
                  </a:lnTo>
                  <a:lnTo>
                    <a:pt x="36377" y="651273"/>
                  </a:lnTo>
                  <a:lnTo>
                    <a:pt x="37167" y="708440"/>
                  </a:lnTo>
                  <a:lnTo>
                    <a:pt x="37323" y="764793"/>
                  </a:lnTo>
                  <a:lnTo>
                    <a:pt x="37350" y="812531"/>
                  </a:lnTo>
                  <a:lnTo>
                    <a:pt x="37358" y="863720"/>
                  </a:lnTo>
                  <a:lnTo>
                    <a:pt x="37361" y="915932"/>
                  </a:lnTo>
                  <a:lnTo>
                    <a:pt x="38531" y="976401"/>
                  </a:lnTo>
                  <a:lnTo>
                    <a:pt x="46427" y="1039869"/>
                  </a:lnTo>
                  <a:lnTo>
                    <a:pt x="48771" y="1093819"/>
                  </a:lnTo>
                  <a:lnTo>
                    <a:pt x="56166" y="1145724"/>
                  </a:lnTo>
                  <a:lnTo>
                    <a:pt x="63563" y="1200430"/>
                  </a:lnTo>
                  <a:lnTo>
                    <a:pt x="69054" y="1259503"/>
                  </a:lnTo>
                  <a:lnTo>
                    <a:pt x="83461" y="1318395"/>
                  </a:lnTo>
                  <a:lnTo>
                    <a:pt x="100595" y="1380194"/>
                  </a:lnTo>
                  <a:lnTo>
                    <a:pt x="108749" y="1401370"/>
                  </a:lnTo>
                  <a:lnTo>
                    <a:pt x="145117" y="1464213"/>
                  </a:lnTo>
                  <a:lnTo>
                    <a:pt x="167555" y="1487050"/>
                  </a:lnTo>
                  <a:lnTo>
                    <a:pt x="196430" y="1505515"/>
                  </a:lnTo>
                  <a:lnTo>
                    <a:pt x="237629" y="1522234"/>
                  </a:lnTo>
                  <a:lnTo>
                    <a:pt x="246912" y="1522454"/>
                  </a:lnTo>
                  <a:lnTo>
                    <a:pt x="263466" y="1516459"/>
                  </a:lnTo>
                  <a:lnTo>
                    <a:pt x="285940" y="1499931"/>
                  </a:lnTo>
                  <a:lnTo>
                    <a:pt x="301827" y="1474626"/>
                  </a:lnTo>
                  <a:lnTo>
                    <a:pt x="310440" y="1417823"/>
                  </a:lnTo>
                  <a:lnTo>
                    <a:pt x="317795" y="1368670"/>
                  </a:lnTo>
                  <a:lnTo>
                    <a:pt x="320874" y="1309546"/>
                  </a:lnTo>
                  <a:lnTo>
                    <a:pt x="315892" y="1252807"/>
                  </a:lnTo>
                  <a:lnTo>
                    <a:pt x="312522" y="1205002"/>
                  </a:lnTo>
                  <a:lnTo>
                    <a:pt x="311383" y="1143682"/>
                  </a:lnTo>
                  <a:lnTo>
                    <a:pt x="311186" y="1094810"/>
                  </a:lnTo>
                  <a:lnTo>
                    <a:pt x="311119" y="1032662"/>
                  </a:lnTo>
                  <a:lnTo>
                    <a:pt x="311107" y="981717"/>
                  </a:lnTo>
                  <a:lnTo>
                    <a:pt x="311104" y="932697"/>
                  </a:lnTo>
                  <a:lnTo>
                    <a:pt x="311103" y="874211"/>
                  </a:lnTo>
                  <a:lnTo>
                    <a:pt x="311103" y="816428"/>
                  </a:lnTo>
                  <a:lnTo>
                    <a:pt x="312272" y="766999"/>
                  </a:lnTo>
                  <a:lnTo>
                    <a:pt x="318338" y="716478"/>
                  </a:lnTo>
                  <a:lnTo>
                    <a:pt x="320981" y="656893"/>
                  </a:lnTo>
                  <a:lnTo>
                    <a:pt x="321503" y="600063"/>
                  </a:lnTo>
                  <a:lnTo>
                    <a:pt x="322776" y="543777"/>
                  </a:lnTo>
                  <a:lnTo>
                    <a:pt x="329959" y="487598"/>
                  </a:lnTo>
                  <a:lnTo>
                    <a:pt x="331725" y="431441"/>
                  </a:lnTo>
                  <a:lnTo>
                    <a:pt x="324838" y="374118"/>
                  </a:lnTo>
                  <a:lnTo>
                    <a:pt x="325384" y="310803"/>
                  </a:lnTo>
                  <a:lnTo>
                    <a:pt x="327979" y="282677"/>
                  </a:lnTo>
                  <a:lnTo>
                    <a:pt x="323232" y="229786"/>
                  </a:lnTo>
                  <a:lnTo>
                    <a:pt x="320003" y="198706"/>
                  </a:lnTo>
                  <a:lnTo>
                    <a:pt x="298866" y="143746"/>
                  </a:lnTo>
                  <a:lnTo>
                    <a:pt x="272490" y="87982"/>
                  </a:lnTo>
                  <a:lnTo>
                    <a:pt x="240449" y="40518"/>
                  </a:lnTo>
                  <a:lnTo>
                    <a:pt x="197104" y="11893"/>
                  </a:lnTo>
                  <a:lnTo>
                    <a:pt x="175039" y="2039"/>
                  </a:lnTo>
                  <a:lnTo>
                    <a:pt x="153534" y="0"/>
                  </a:lnTo>
                  <a:lnTo>
                    <a:pt x="111132" y="8222"/>
                  </a:lnTo>
                  <a:lnTo>
                    <a:pt x="47890" y="45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52200" y="2621595"/>
              <a:ext cx="474890" cy="1503272"/>
            </a:xfrm>
            <a:custGeom>
              <a:avLst/>
              <a:gdLst/>
              <a:ahLst/>
              <a:cxnLst/>
              <a:rect l="0" t="0" r="0" b="0"/>
              <a:pathLst>
                <a:path w="474890" h="1503272">
                  <a:moveTo>
                    <a:pt x="69230" y="147399"/>
                  </a:moveTo>
                  <a:lnTo>
                    <a:pt x="59654" y="178682"/>
                  </a:lnTo>
                  <a:lnTo>
                    <a:pt x="35416" y="228266"/>
                  </a:lnTo>
                  <a:lnTo>
                    <a:pt x="27585" y="281483"/>
                  </a:lnTo>
                  <a:lnTo>
                    <a:pt x="19106" y="337055"/>
                  </a:lnTo>
                  <a:lnTo>
                    <a:pt x="17085" y="398682"/>
                  </a:lnTo>
                  <a:lnTo>
                    <a:pt x="11145" y="449841"/>
                  </a:lnTo>
                  <a:lnTo>
                    <a:pt x="7566" y="502044"/>
                  </a:lnTo>
                  <a:lnTo>
                    <a:pt x="6356" y="564850"/>
                  </a:lnTo>
                  <a:lnTo>
                    <a:pt x="6147" y="615149"/>
                  </a:lnTo>
                  <a:lnTo>
                    <a:pt x="4915" y="667098"/>
                  </a:lnTo>
                  <a:lnTo>
                    <a:pt x="0" y="718365"/>
                  </a:lnTo>
                  <a:lnTo>
                    <a:pt x="4515" y="781322"/>
                  </a:lnTo>
                  <a:lnTo>
                    <a:pt x="5754" y="844147"/>
                  </a:lnTo>
                  <a:lnTo>
                    <a:pt x="5998" y="901617"/>
                  </a:lnTo>
                  <a:lnTo>
                    <a:pt x="6047" y="958029"/>
                  </a:lnTo>
                  <a:lnTo>
                    <a:pt x="6056" y="1019823"/>
                  </a:lnTo>
                  <a:lnTo>
                    <a:pt x="7228" y="1078778"/>
                  </a:lnTo>
                  <a:lnTo>
                    <a:pt x="20713" y="1136333"/>
                  </a:lnTo>
                  <a:lnTo>
                    <a:pt x="29392" y="1197956"/>
                  </a:lnTo>
                  <a:lnTo>
                    <a:pt x="36014" y="1253089"/>
                  </a:lnTo>
                  <a:lnTo>
                    <a:pt x="48340" y="1291944"/>
                  </a:lnTo>
                  <a:lnTo>
                    <a:pt x="77123" y="1347245"/>
                  </a:lnTo>
                  <a:lnTo>
                    <a:pt x="103703" y="1407664"/>
                  </a:lnTo>
                  <a:lnTo>
                    <a:pt x="119608" y="1434061"/>
                  </a:lnTo>
                  <a:lnTo>
                    <a:pt x="134849" y="1460989"/>
                  </a:lnTo>
                  <a:lnTo>
                    <a:pt x="148697" y="1475231"/>
                  </a:lnTo>
                  <a:lnTo>
                    <a:pt x="196331" y="1497796"/>
                  </a:lnTo>
                  <a:lnTo>
                    <a:pt x="232971" y="1503271"/>
                  </a:lnTo>
                  <a:lnTo>
                    <a:pt x="256647" y="1498312"/>
                  </a:lnTo>
                  <a:lnTo>
                    <a:pt x="277699" y="1487140"/>
                  </a:lnTo>
                  <a:lnTo>
                    <a:pt x="317665" y="1446953"/>
                  </a:lnTo>
                  <a:lnTo>
                    <a:pt x="337929" y="1409638"/>
                  </a:lnTo>
                  <a:lnTo>
                    <a:pt x="362396" y="1352432"/>
                  </a:lnTo>
                  <a:lnTo>
                    <a:pt x="380560" y="1298073"/>
                  </a:lnTo>
                  <a:lnTo>
                    <a:pt x="392293" y="1242276"/>
                  </a:lnTo>
                  <a:lnTo>
                    <a:pt x="402412" y="1179397"/>
                  </a:lnTo>
                  <a:lnTo>
                    <a:pt x="405405" y="1122777"/>
                  </a:lnTo>
                  <a:lnTo>
                    <a:pt x="409043" y="1072789"/>
                  </a:lnTo>
                  <a:lnTo>
                    <a:pt x="414410" y="1020934"/>
                  </a:lnTo>
                  <a:lnTo>
                    <a:pt x="416000" y="968524"/>
                  </a:lnTo>
                  <a:lnTo>
                    <a:pt x="422127" y="909591"/>
                  </a:lnTo>
                  <a:lnTo>
                    <a:pt x="427367" y="847344"/>
                  </a:lnTo>
                  <a:lnTo>
                    <a:pt x="434137" y="794908"/>
                  </a:lnTo>
                  <a:lnTo>
                    <a:pt x="437833" y="736607"/>
                  </a:lnTo>
                  <a:lnTo>
                    <a:pt x="444648" y="682938"/>
                  </a:lnTo>
                  <a:lnTo>
                    <a:pt x="450663" y="625408"/>
                  </a:lnTo>
                  <a:lnTo>
                    <a:pt x="457180" y="574313"/>
                  </a:lnTo>
                  <a:lnTo>
                    <a:pt x="463898" y="527486"/>
                  </a:lnTo>
                  <a:lnTo>
                    <a:pt x="467708" y="476567"/>
                  </a:lnTo>
                  <a:lnTo>
                    <a:pt x="468837" y="424435"/>
                  </a:lnTo>
                  <a:lnTo>
                    <a:pt x="469172" y="371944"/>
                  </a:lnTo>
                  <a:lnTo>
                    <a:pt x="469271" y="319346"/>
                  </a:lnTo>
                  <a:lnTo>
                    <a:pt x="474889" y="266717"/>
                  </a:lnTo>
                  <a:lnTo>
                    <a:pt x="470457" y="211003"/>
                  </a:lnTo>
                  <a:lnTo>
                    <a:pt x="455197" y="149218"/>
                  </a:lnTo>
                  <a:lnTo>
                    <a:pt x="430000" y="91607"/>
                  </a:lnTo>
                  <a:lnTo>
                    <a:pt x="395520" y="35677"/>
                  </a:lnTo>
                  <a:lnTo>
                    <a:pt x="380364" y="20536"/>
                  </a:lnTo>
                  <a:lnTo>
                    <a:pt x="361930" y="9907"/>
                  </a:lnTo>
                  <a:lnTo>
                    <a:pt x="309015" y="1305"/>
                  </a:lnTo>
                  <a:lnTo>
                    <a:pt x="2903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60890" y="2540346"/>
              <a:ext cx="1091697" cy="1484247"/>
            </a:xfrm>
            <a:custGeom>
              <a:avLst/>
              <a:gdLst/>
              <a:ahLst/>
              <a:cxnLst/>
              <a:rect l="0" t="0" r="0" b="0"/>
              <a:pathLst>
                <a:path w="1091697" h="1484247">
                  <a:moveTo>
                    <a:pt x="271234" y="744545"/>
                  </a:moveTo>
                  <a:lnTo>
                    <a:pt x="221736" y="799632"/>
                  </a:lnTo>
                  <a:lnTo>
                    <a:pt x="186958" y="855366"/>
                  </a:lnTo>
                  <a:lnTo>
                    <a:pt x="144888" y="918700"/>
                  </a:lnTo>
                  <a:lnTo>
                    <a:pt x="123834" y="952514"/>
                  </a:lnTo>
                  <a:lnTo>
                    <a:pt x="102778" y="999578"/>
                  </a:lnTo>
                  <a:lnTo>
                    <a:pt x="74702" y="1062293"/>
                  </a:lnTo>
                  <a:lnTo>
                    <a:pt x="46626" y="1119742"/>
                  </a:lnTo>
                  <a:lnTo>
                    <a:pt x="27909" y="1163250"/>
                  </a:lnTo>
                  <a:lnTo>
                    <a:pt x="17279" y="1226642"/>
                  </a:lnTo>
                  <a:lnTo>
                    <a:pt x="4261" y="1284570"/>
                  </a:lnTo>
                  <a:lnTo>
                    <a:pt x="0" y="1339903"/>
                  </a:lnTo>
                  <a:lnTo>
                    <a:pt x="7464" y="1374843"/>
                  </a:lnTo>
                  <a:lnTo>
                    <a:pt x="36948" y="1428711"/>
                  </a:lnTo>
                  <a:lnTo>
                    <a:pt x="62996" y="1454839"/>
                  </a:lnTo>
                  <a:lnTo>
                    <a:pt x="121947" y="1480334"/>
                  </a:lnTo>
                  <a:lnTo>
                    <a:pt x="133105" y="1484246"/>
                  </a:lnTo>
                  <a:lnTo>
                    <a:pt x="176754" y="1484161"/>
                  </a:lnTo>
                  <a:lnTo>
                    <a:pt x="238299" y="1470432"/>
                  </a:lnTo>
                  <a:lnTo>
                    <a:pt x="260106" y="1461395"/>
                  </a:lnTo>
                  <a:lnTo>
                    <a:pt x="307680" y="1422691"/>
                  </a:lnTo>
                  <a:lnTo>
                    <a:pt x="352982" y="1363985"/>
                  </a:lnTo>
                  <a:lnTo>
                    <a:pt x="383048" y="1309230"/>
                  </a:lnTo>
                  <a:lnTo>
                    <a:pt x="418569" y="1256005"/>
                  </a:lnTo>
                  <a:lnTo>
                    <a:pt x="446696" y="1203413"/>
                  </a:lnTo>
                  <a:lnTo>
                    <a:pt x="481802" y="1147531"/>
                  </a:lnTo>
                  <a:lnTo>
                    <a:pt x="516899" y="1089291"/>
                  </a:lnTo>
                  <a:lnTo>
                    <a:pt x="551994" y="1035666"/>
                  </a:lnTo>
                  <a:lnTo>
                    <a:pt x="598542" y="974763"/>
                  </a:lnTo>
                  <a:lnTo>
                    <a:pt x="639914" y="919742"/>
                  </a:lnTo>
                  <a:lnTo>
                    <a:pt x="684065" y="866460"/>
                  </a:lnTo>
                  <a:lnTo>
                    <a:pt x="728714" y="814585"/>
                  </a:lnTo>
                  <a:lnTo>
                    <a:pt x="775115" y="764186"/>
                  </a:lnTo>
                  <a:lnTo>
                    <a:pt x="818422" y="709170"/>
                  </a:lnTo>
                  <a:lnTo>
                    <a:pt x="861942" y="654412"/>
                  </a:lnTo>
                  <a:lnTo>
                    <a:pt x="916940" y="592165"/>
                  </a:lnTo>
                  <a:lnTo>
                    <a:pt x="967883" y="532998"/>
                  </a:lnTo>
                  <a:lnTo>
                    <a:pt x="1007537" y="478084"/>
                  </a:lnTo>
                  <a:lnTo>
                    <a:pt x="1036168" y="424539"/>
                  </a:lnTo>
                  <a:lnTo>
                    <a:pt x="1057118" y="361666"/>
                  </a:lnTo>
                  <a:lnTo>
                    <a:pt x="1079454" y="306093"/>
                  </a:lnTo>
                  <a:lnTo>
                    <a:pt x="1088604" y="268753"/>
                  </a:lnTo>
                  <a:lnTo>
                    <a:pt x="1091696" y="208624"/>
                  </a:lnTo>
                  <a:lnTo>
                    <a:pt x="1086642" y="163314"/>
                  </a:lnTo>
                  <a:lnTo>
                    <a:pt x="1062763" y="103408"/>
                  </a:lnTo>
                  <a:lnTo>
                    <a:pt x="1047784" y="74167"/>
                  </a:lnTo>
                  <a:lnTo>
                    <a:pt x="1025408" y="50685"/>
                  </a:lnTo>
                  <a:lnTo>
                    <a:pt x="965775" y="10759"/>
                  </a:lnTo>
                  <a:lnTo>
                    <a:pt x="943737" y="3127"/>
                  </a:lnTo>
                  <a:lnTo>
                    <a:pt x="905022" y="0"/>
                  </a:lnTo>
                  <a:lnTo>
                    <a:pt x="850019" y="8832"/>
                  </a:lnTo>
                  <a:lnTo>
                    <a:pt x="794093" y="27430"/>
                  </a:lnTo>
                  <a:lnTo>
                    <a:pt x="746858" y="60500"/>
                  </a:lnTo>
                  <a:lnTo>
                    <a:pt x="690402" y="123998"/>
                  </a:lnTo>
                  <a:lnTo>
                    <a:pt x="643684" y="181001"/>
                  </a:lnTo>
                  <a:lnTo>
                    <a:pt x="610231" y="239616"/>
                  </a:lnTo>
                  <a:lnTo>
                    <a:pt x="569416" y="287732"/>
                  </a:lnTo>
                  <a:lnTo>
                    <a:pt x="526097" y="329568"/>
                  </a:lnTo>
                  <a:lnTo>
                    <a:pt x="512018" y="355390"/>
                  </a:lnTo>
                  <a:lnTo>
                    <a:pt x="490328" y="410268"/>
                  </a:lnTo>
                  <a:lnTo>
                    <a:pt x="456973" y="469028"/>
                  </a:lnTo>
                  <a:lnTo>
                    <a:pt x="422108" y="526534"/>
                  </a:lnTo>
                  <a:lnTo>
                    <a:pt x="375590" y="587948"/>
                  </a:lnTo>
                  <a:lnTo>
                    <a:pt x="324719" y="651176"/>
                  </a:lnTo>
                  <a:lnTo>
                    <a:pt x="302819" y="681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795017" y="4180392"/>
            <a:ext cx="2403360" cy="978553"/>
            <a:chOff x="2795017" y="4180392"/>
            <a:chExt cx="2403360" cy="978553"/>
          </a:xfrm>
        </p:grpSpPr>
        <p:sp>
          <p:nvSpPr>
            <p:cNvPr id="99" name="Freeform 98"/>
            <p:cNvSpPr/>
            <p:nvPr/>
          </p:nvSpPr>
          <p:spPr>
            <a:xfrm>
              <a:off x="3022315" y="4552353"/>
              <a:ext cx="336276" cy="547136"/>
            </a:xfrm>
            <a:custGeom>
              <a:avLst/>
              <a:gdLst/>
              <a:ahLst/>
              <a:cxnLst/>
              <a:rect l="0" t="0" r="0" b="0"/>
              <a:pathLst>
                <a:path w="336276" h="547136">
                  <a:moveTo>
                    <a:pt x="241519" y="80185"/>
                  </a:moveTo>
                  <a:lnTo>
                    <a:pt x="241519" y="57829"/>
                  </a:lnTo>
                  <a:lnTo>
                    <a:pt x="235280" y="40613"/>
                  </a:lnTo>
                  <a:lnTo>
                    <a:pt x="223538" y="25163"/>
                  </a:lnTo>
                  <a:lnTo>
                    <a:pt x="206621" y="10497"/>
                  </a:lnTo>
                  <a:lnTo>
                    <a:pt x="184285" y="2420"/>
                  </a:lnTo>
                  <a:lnTo>
                    <a:pt x="159929" y="0"/>
                  </a:lnTo>
                  <a:lnTo>
                    <a:pt x="104996" y="10990"/>
                  </a:lnTo>
                  <a:lnTo>
                    <a:pt x="73166" y="31997"/>
                  </a:lnTo>
                  <a:lnTo>
                    <a:pt x="47097" y="60448"/>
                  </a:lnTo>
                  <a:lnTo>
                    <a:pt x="25733" y="118314"/>
                  </a:lnTo>
                  <a:lnTo>
                    <a:pt x="10248" y="179831"/>
                  </a:lnTo>
                  <a:lnTo>
                    <a:pt x="1513" y="237649"/>
                  </a:lnTo>
                  <a:lnTo>
                    <a:pt x="0" y="293738"/>
                  </a:lnTo>
                  <a:lnTo>
                    <a:pt x="7895" y="352696"/>
                  </a:lnTo>
                  <a:lnTo>
                    <a:pt x="17359" y="401265"/>
                  </a:lnTo>
                  <a:lnTo>
                    <a:pt x="29912" y="450361"/>
                  </a:lnTo>
                  <a:lnTo>
                    <a:pt x="64409" y="499577"/>
                  </a:lnTo>
                  <a:lnTo>
                    <a:pt x="84425" y="519266"/>
                  </a:lnTo>
                  <a:lnTo>
                    <a:pt x="136344" y="545614"/>
                  </a:lnTo>
                  <a:lnTo>
                    <a:pt x="157339" y="547135"/>
                  </a:lnTo>
                  <a:lnTo>
                    <a:pt x="178369" y="542742"/>
                  </a:lnTo>
                  <a:lnTo>
                    <a:pt x="208770" y="527115"/>
                  </a:lnTo>
                  <a:lnTo>
                    <a:pt x="233115" y="506497"/>
                  </a:lnTo>
                  <a:lnTo>
                    <a:pt x="269412" y="464095"/>
                  </a:lnTo>
                  <a:lnTo>
                    <a:pt x="277313" y="439935"/>
                  </a:lnTo>
                  <a:lnTo>
                    <a:pt x="278484" y="413209"/>
                  </a:lnTo>
                  <a:lnTo>
                    <a:pt x="271206" y="393532"/>
                  </a:lnTo>
                  <a:lnTo>
                    <a:pt x="234025" y="347304"/>
                  </a:lnTo>
                  <a:lnTo>
                    <a:pt x="207713" y="331557"/>
                  </a:lnTo>
                  <a:lnTo>
                    <a:pt x="177690" y="319482"/>
                  </a:lnTo>
                  <a:lnTo>
                    <a:pt x="175570" y="316926"/>
                  </a:lnTo>
                  <a:lnTo>
                    <a:pt x="178836" y="315221"/>
                  </a:lnTo>
                  <a:lnTo>
                    <a:pt x="238196" y="303779"/>
                  </a:lnTo>
                  <a:lnTo>
                    <a:pt x="285768" y="302023"/>
                  </a:lnTo>
                  <a:lnTo>
                    <a:pt x="336275" y="301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55275" y="4582484"/>
              <a:ext cx="261285" cy="404779"/>
            </a:xfrm>
            <a:custGeom>
              <a:avLst/>
              <a:gdLst/>
              <a:ahLst/>
              <a:cxnLst/>
              <a:rect l="0" t="0" r="0" b="0"/>
              <a:pathLst>
                <a:path w="261285" h="404779">
                  <a:moveTo>
                    <a:pt x="229699" y="50054"/>
                  </a:moveTo>
                  <a:lnTo>
                    <a:pt x="194801" y="20746"/>
                  </a:lnTo>
                  <a:lnTo>
                    <a:pt x="159957" y="6145"/>
                  </a:lnTo>
                  <a:lnTo>
                    <a:pt x="119997" y="0"/>
                  </a:lnTo>
                  <a:lnTo>
                    <a:pt x="84110" y="3768"/>
                  </a:lnTo>
                  <a:lnTo>
                    <a:pt x="51251" y="17883"/>
                  </a:lnTo>
                  <a:lnTo>
                    <a:pt x="24877" y="42472"/>
                  </a:lnTo>
                  <a:lnTo>
                    <a:pt x="7834" y="71984"/>
                  </a:lnTo>
                  <a:lnTo>
                    <a:pt x="0" y="121804"/>
                  </a:lnTo>
                  <a:lnTo>
                    <a:pt x="1572" y="179824"/>
                  </a:lnTo>
                  <a:lnTo>
                    <a:pt x="12757" y="230054"/>
                  </a:lnTo>
                  <a:lnTo>
                    <a:pt x="30888" y="281983"/>
                  </a:lnTo>
                  <a:lnTo>
                    <a:pt x="54199" y="331294"/>
                  </a:lnTo>
                  <a:lnTo>
                    <a:pt x="87928" y="378699"/>
                  </a:lnTo>
                  <a:lnTo>
                    <a:pt x="108977" y="392261"/>
                  </a:lnTo>
                  <a:lnTo>
                    <a:pt x="135101" y="401018"/>
                  </a:lnTo>
                  <a:lnTo>
                    <a:pt x="180353" y="404778"/>
                  </a:lnTo>
                  <a:lnTo>
                    <a:pt x="217027" y="397833"/>
                  </a:lnTo>
                  <a:lnTo>
                    <a:pt x="261284" y="376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32373" y="4492021"/>
              <a:ext cx="178985" cy="443257"/>
            </a:xfrm>
            <a:custGeom>
              <a:avLst/>
              <a:gdLst/>
              <a:ahLst/>
              <a:cxnLst/>
              <a:rect l="0" t="0" r="0" b="0"/>
              <a:pathLst>
                <a:path w="178985" h="443257">
                  <a:moveTo>
                    <a:pt x="0" y="193160"/>
                  </a:moveTo>
                  <a:lnTo>
                    <a:pt x="17958" y="254271"/>
                  </a:lnTo>
                  <a:lnTo>
                    <a:pt x="28547" y="304277"/>
                  </a:lnTo>
                  <a:lnTo>
                    <a:pt x="36574" y="364198"/>
                  </a:lnTo>
                  <a:lnTo>
                    <a:pt x="49717" y="426860"/>
                  </a:lnTo>
                  <a:lnTo>
                    <a:pt x="50692" y="440207"/>
                  </a:lnTo>
                  <a:lnTo>
                    <a:pt x="52512" y="443256"/>
                  </a:lnTo>
                  <a:lnTo>
                    <a:pt x="54895" y="439439"/>
                  </a:lnTo>
                  <a:lnTo>
                    <a:pt x="57654" y="431045"/>
                  </a:lnTo>
                  <a:lnTo>
                    <a:pt x="54845" y="382782"/>
                  </a:lnTo>
                  <a:lnTo>
                    <a:pt x="52125" y="335002"/>
                  </a:lnTo>
                  <a:lnTo>
                    <a:pt x="44430" y="284970"/>
                  </a:lnTo>
                  <a:lnTo>
                    <a:pt x="31350" y="222430"/>
                  </a:lnTo>
                  <a:lnTo>
                    <a:pt x="17501" y="165277"/>
                  </a:lnTo>
                  <a:lnTo>
                    <a:pt x="11906" y="104551"/>
                  </a:lnTo>
                  <a:lnTo>
                    <a:pt x="13276" y="61751"/>
                  </a:lnTo>
                  <a:lnTo>
                    <a:pt x="21888" y="37659"/>
                  </a:lnTo>
                  <a:lnTo>
                    <a:pt x="36634" y="21493"/>
                  </a:lnTo>
                  <a:lnTo>
                    <a:pt x="74697" y="1583"/>
                  </a:lnTo>
                  <a:lnTo>
                    <a:pt x="98319" y="0"/>
                  </a:lnTo>
                  <a:lnTo>
                    <a:pt x="160736" y="3167"/>
                  </a:lnTo>
                  <a:lnTo>
                    <a:pt x="178984" y="3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53430" y="469570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0"/>
                  </a:lnTo>
                  <a:lnTo>
                    <a:pt x="60394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32455" y="4669063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90"/>
                  </a:moveTo>
                  <a:lnTo>
                    <a:pt x="120104" y="0"/>
                  </a:lnTo>
                  <a:lnTo>
                    <a:pt x="102512" y="376"/>
                  </a:lnTo>
                  <a:lnTo>
                    <a:pt x="51446" y="4560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53513" y="4790466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0" y="5589"/>
                  </a:lnTo>
                  <a:lnTo>
                    <a:pt x="42713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58880" y="4506197"/>
              <a:ext cx="26810" cy="421140"/>
            </a:xfrm>
            <a:custGeom>
              <a:avLst/>
              <a:gdLst/>
              <a:ahLst/>
              <a:cxnLst/>
              <a:rect l="0" t="0" r="0" b="0"/>
              <a:pathLst>
                <a:path w="26810" h="421140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3" y="159480"/>
                  </a:lnTo>
                  <a:lnTo>
                    <a:pt x="17476" y="207780"/>
                  </a:lnTo>
                  <a:lnTo>
                    <a:pt x="21166" y="265505"/>
                  </a:lnTo>
                  <a:lnTo>
                    <a:pt x="26809" y="323553"/>
                  </a:lnTo>
                  <a:lnTo>
                    <a:pt x="22540" y="379506"/>
                  </a:lnTo>
                  <a:lnTo>
                    <a:pt x="21058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63607" y="4590425"/>
              <a:ext cx="237388" cy="224546"/>
            </a:xfrm>
            <a:custGeom>
              <a:avLst/>
              <a:gdLst/>
              <a:ahLst/>
              <a:cxnLst/>
              <a:rect l="0" t="0" r="0" b="0"/>
              <a:pathLst>
                <a:path w="237388" h="224546">
                  <a:moveTo>
                    <a:pt x="237387" y="168455"/>
                  </a:moveTo>
                  <a:lnTo>
                    <a:pt x="220620" y="157277"/>
                  </a:lnTo>
                  <a:lnTo>
                    <a:pt x="212171" y="156324"/>
                  </a:lnTo>
                  <a:lnTo>
                    <a:pt x="157551" y="171985"/>
                  </a:lnTo>
                  <a:lnTo>
                    <a:pt x="99439" y="207678"/>
                  </a:lnTo>
                  <a:lnTo>
                    <a:pt x="68612" y="222711"/>
                  </a:lnTo>
                  <a:lnTo>
                    <a:pt x="47733" y="224545"/>
                  </a:lnTo>
                  <a:lnTo>
                    <a:pt x="27924" y="220290"/>
                  </a:lnTo>
                  <a:lnTo>
                    <a:pt x="11322" y="210600"/>
                  </a:lnTo>
                  <a:lnTo>
                    <a:pt x="5959" y="202401"/>
                  </a:lnTo>
                  <a:lnTo>
                    <a:pt x="0" y="180813"/>
                  </a:lnTo>
                  <a:lnTo>
                    <a:pt x="4579" y="129996"/>
                  </a:lnTo>
                  <a:lnTo>
                    <a:pt x="25694" y="68591"/>
                  </a:lnTo>
                  <a:lnTo>
                    <a:pt x="47265" y="17481"/>
                  </a:lnTo>
                  <a:lnTo>
                    <a:pt x="584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95017" y="4180392"/>
              <a:ext cx="2403360" cy="978553"/>
            </a:xfrm>
            <a:custGeom>
              <a:avLst/>
              <a:gdLst/>
              <a:ahLst/>
              <a:cxnLst/>
              <a:rect l="0" t="0" r="0" b="0"/>
              <a:pathLst>
                <a:path w="2403360" h="978553">
                  <a:moveTo>
                    <a:pt x="1563781" y="178406"/>
                  </a:moveTo>
                  <a:lnTo>
                    <a:pt x="1510753" y="163751"/>
                  </a:lnTo>
                  <a:lnTo>
                    <a:pt x="1452137" y="158613"/>
                  </a:lnTo>
                  <a:lnTo>
                    <a:pt x="1401499" y="156553"/>
                  </a:lnTo>
                  <a:lnTo>
                    <a:pt x="1348281" y="150224"/>
                  </a:lnTo>
                  <a:lnTo>
                    <a:pt x="1292088" y="146659"/>
                  </a:lnTo>
                  <a:lnTo>
                    <a:pt x="1230523" y="138686"/>
                  </a:lnTo>
                  <a:lnTo>
                    <a:pt x="1169070" y="137001"/>
                  </a:lnTo>
                  <a:lnTo>
                    <a:pt x="1111477" y="139621"/>
                  </a:lnTo>
                  <a:lnTo>
                    <a:pt x="1054987" y="145398"/>
                  </a:lnTo>
                  <a:lnTo>
                    <a:pt x="993057" y="158085"/>
                  </a:lnTo>
                  <a:lnTo>
                    <a:pt x="938658" y="171532"/>
                  </a:lnTo>
                  <a:lnTo>
                    <a:pt x="884022" y="185453"/>
                  </a:lnTo>
                  <a:lnTo>
                    <a:pt x="821801" y="202976"/>
                  </a:lnTo>
                  <a:lnTo>
                    <a:pt x="764345" y="228853"/>
                  </a:lnTo>
                  <a:lnTo>
                    <a:pt x="701493" y="249477"/>
                  </a:lnTo>
                  <a:lnTo>
                    <a:pt x="645452" y="274029"/>
                  </a:lnTo>
                  <a:lnTo>
                    <a:pt x="587543" y="307019"/>
                  </a:lnTo>
                  <a:lnTo>
                    <a:pt x="528200" y="347061"/>
                  </a:lnTo>
                  <a:lnTo>
                    <a:pt x="467365" y="383153"/>
                  </a:lnTo>
                  <a:lnTo>
                    <a:pt x="403973" y="418371"/>
                  </a:lnTo>
                  <a:lnTo>
                    <a:pt x="352507" y="440969"/>
                  </a:lnTo>
                  <a:lnTo>
                    <a:pt x="300214" y="462483"/>
                  </a:lnTo>
                  <a:lnTo>
                    <a:pt x="241320" y="485124"/>
                  </a:lnTo>
                  <a:lnTo>
                    <a:pt x="178852" y="510749"/>
                  </a:lnTo>
                  <a:lnTo>
                    <a:pt x="118822" y="548080"/>
                  </a:lnTo>
                  <a:lnTo>
                    <a:pt x="63073" y="589250"/>
                  </a:lnTo>
                  <a:lnTo>
                    <a:pt x="29232" y="621841"/>
                  </a:lnTo>
                  <a:lnTo>
                    <a:pt x="11793" y="647279"/>
                  </a:lnTo>
                  <a:lnTo>
                    <a:pt x="0" y="687908"/>
                  </a:lnTo>
                  <a:lnTo>
                    <a:pt x="3480" y="715637"/>
                  </a:lnTo>
                  <a:lnTo>
                    <a:pt x="24006" y="776010"/>
                  </a:lnTo>
                  <a:lnTo>
                    <a:pt x="43133" y="801310"/>
                  </a:lnTo>
                  <a:lnTo>
                    <a:pt x="102015" y="845054"/>
                  </a:lnTo>
                  <a:lnTo>
                    <a:pt x="153990" y="873256"/>
                  </a:lnTo>
                  <a:lnTo>
                    <a:pt x="209317" y="901357"/>
                  </a:lnTo>
                  <a:lnTo>
                    <a:pt x="266476" y="921032"/>
                  </a:lnTo>
                  <a:lnTo>
                    <a:pt x="315797" y="933707"/>
                  </a:lnTo>
                  <a:lnTo>
                    <a:pt x="368625" y="950590"/>
                  </a:lnTo>
                  <a:lnTo>
                    <a:pt x="428212" y="962352"/>
                  </a:lnTo>
                  <a:lnTo>
                    <a:pt x="490321" y="967527"/>
                  </a:lnTo>
                  <a:lnTo>
                    <a:pt x="532186" y="972882"/>
                  </a:lnTo>
                  <a:lnTo>
                    <a:pt x="577310" y="976043"/>
                  </a:lnTo>
                  <a:lnTo>
                    <a:pt x="623491" y="977447"/>
                  </a:lnTo>
                  <a:lnTo>
                    <a:pt x="667413" y="978072"/>
                  </a:lnTo>
                  <a:lnTo>
                    <a:pt x="713449" y="978349"/>
                  </a:lnTo>
                  <a:lnTo>
                    <a:pt x="760036" y="978472"/>
                  </a:lnTo>
                  <a:lnTo>
                    <a:pt x="804138" y="978527"/>
                  </a:lnTo>
                  <a:lnTo>
                    <a:pt x="850255" y="978552"/>
                  </a:lnTo>
                  <a:lnTo>
                    <a:pt x="895708" y="977393"/>
                  </a:lnTo>
                  <a:lnTo>
                    <a:pt x="956522" y="970163"/>
                  </a:lnTo>
                  <a:lnTo>
                    <a:pt x="1001819" y="963916"/>
                  </a:lnTo>
                  <a:lnTo>
                    <a:pt x="1062181" y="959411"/>
                  </a:lnTo>
                  <a:lnTo>
                    <a:pt x="1122700" y="952487"/>
                  </a:lnTo>
                  <a:lnTo>
                    <a:pt x="1185086" y="943027"/>
                  </a:lnTo>
                  <a:lnTo>
                    <a:pt x="1242435" y="938404"/>
                  </a:lnTo>
                  <a:lnTo>
                    <a:pt x="1302061" y="931445"/>
                  </a:lnTo>
                  <a:lnTo>
                    <a:pt x="1364182" y="921974"/>
                  </a:lnTo>
                  <a:lnTo>
                    <a:pt x="1427041" y="906170"/>
                  </a:lnTo>
                  <a:lnTo>
                    <a:pt x="1490120" y="892258"/>
                  </a:lnTo>
                  <a:lnTo>
                    <a:pt x="1547674" y="875138"/>
                  </a:lnTo>
                  <a:lnTo>
                    <a:pt x="1607361" y="860837"/>
                  </a:lnTo>
                  <a:lnTo>
                    <a:pt x="1663911" y="843601"/>
                  </a:lnTo>
                  <a:lnTo>
                    <a:pt x="1717711" y="829266"/>
                  </a:lnTo>
                  <a:lnTo>
                    <a:pt x="1770697" y="812020"/>
                  </a:lnTo>
                  <a:lnTo>
                    <a:pt x="1823441" y="797682"/>
                  </a:lnTo>
                  <a:lnTo>
                    <a:pt x="1876114" y="786024"/>
                  </a:lnTo>
                  <a:lnTo>
                    <a:pt x="1928765" y="775161"/>
                  </a:lnTo>
                  <a:lnTo>
                    <a:pt x="1981410" y="758944"/>
                  </a:lnTo>
                  <a:lnTo>
                    <a:pt x="2034053" y="744911"/>
                  </a:lnTo>
                  <a:lnTo>
                    <a:pt x="2097008" y="720113"/>
                  </a:lnTo>
                  <a:lnTo>
                    <a:pt x="2146163" y="693761"/>
                  </a:lnTo>
                  <a:lnTo>
                    <a:pt x="2205287" y="660183"/>
                  </a:lnTo>
                  <a:lnTo>
                    <a:pt x="2267707" y="609740"/>
                  </a:lnTo>
                  <a:lnTo>
                    <a:pt x="2323825" y="548044"/>
                  </a:lnTo>
                  <a:lnTo>
                    <a:pt x="2367323" y="493282"/>
                  </a:lnTo>
                  <a:lnTo>
                    <a:pt x="2396944" y="441489"/>
                  </a:lnTo>
                  <a:lnTo>
                    <a:pt x="2403359" y="393227"/>
                  </a:lnTo>
                  <a:lnTo>
                    <a:pt x="2399671" y="334473"/>
                  </a:lnTo>
                  <a:lnTo>
                    <a:pt x="2380708" y="276954"/>
                  </a:lnTo>
                  <a:lnTo>
                    <a:pt x="2365923" y="242700"/>
                  </a:lnTo>
                  <a:lnTo>
                    <a:pt x="2311723" y="179674"/>
                  </a:lnTo>
                  <a:lnTo>
                    <a:pt x="2274256" y="147764"/>
                  </a:lnTo>
                  <a:lnTo>
                    <a:pt x="2222487" y="118931"/>
                  </a:lnTo>
                  <a:lnTo>
                    <a:pt x="2161568" y="86794"/>
                  </a:lnTo>
                  <a:lnTo>
                    <a:pt x="2107291" y="70232"/>
                  </a:lnTo>
                  <a:lnTo>
                    <a:pt x="2059913" y="53677"/>
                  </a:lnTo>
                  <a:lnTo>
                    <a:pt x="2008830" y="39544"/>
                  </a:lnTo>
                  <a:lnTo>
                    <a:pt x="1956650" y="27947"/>
                  </a:lnTo>
                  <a:lnTo>
                    <a:pt x="1898555" y="22691"/>
                  </a:lnTo>
                  <a:lnTo>
                    <a:pt x="1836889" y="15545"/>
                  </a:lnTo>
                  <a:lnTo>
                    <a:pt x="1774163" y="6018"/>
                  </a:lnTo>
                  <a:lnTo>
                    <a:pt x="1729033" y="2353"/>
                  </a:lnTo>
                  <a:lnTo>
                    <a:pt x="1682850" y="724"/>
                  </a:lnTo>
                  <a:lnTo>
                    <a:pt x="1638927" y="0"/>
                  </a:lnTo>
                  <a:lnTo>
                    <a:pt x="1592890" y="2798"/>
                  </a:lnTo>
                  <a:lnTo>
                    <a:pt x="1545133" y="7941"/>
                  </a:lnTo>
                  <a:lnTo>
                    <a:pt x="1496611" y="14126"/>
                  </a:lnTo>
                  <a:lnTo>
                    <a:pt x="1447750" y="23894"/>
                  </a:lnTo>
                  <a:lnTo>
                    <a:pt x="1401077" y="34865"/>
                  </a:lnTo>
                  <a:lnTo>
                    <a:pt x="1343087" y="47617"/>
                  </a:lnTo>
                  <a:lnTo>
                    <a:pt x="1293456" y="59288"/>
                  </a:lnTo>
                  <a:lnTo>
                    <a:pt x="1279511" y="62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695295" y="181880"/>
            <a:ext cx="3618724" cy="818328"/>
            <a:chOff x="2695295" y="181880"/>
            <a:chExt cx="3618724" cy="818328"/>
          </a:xfrm>
        </p:grpSpPr>
        <p:sp>
          <p:nvSpPr>
            <p:cNvPr id="2" name="Freeform 1"/>
            <p:cNvSpPr/>
            <p:nvPr/>
          </p:nvSpPr>
          <p:spPr>
            <a:xfrm>
              <a:off x="2695295" y="189512"/>
              <a:ext cx="31586" cy="810696"/>
            </a:xfrm>
            <a:custGeom>
              <a:avLst/>
              <a:gdLst/>
              <a:ahLst/>
              <a:cxnLst/>
              <a:rect l="0" t="0" r="0" b="0"/>
              <a:pathLst>
                <a:path w="31586" h="810696">
                  <a:moveTo>
                    <a:pt x="31585" y="0"/>
                  </a:moveTo>
                  <a:lnTo>
                    <a:pt x="25996" y="62093"/>
                  </a:lnTo>
                  <a:lnTo>
                    <a:pt x="29268" y="113478"/>
                  </a:lnTo>
                  <a:lnTo>
                    <a:pt x="31128" y="168688"/>
                  </a:lnTo>
                  <a:lnTo>
                    <a:pt x="31495" y="230243"/>
                  </a:lnTo>
                  <a:lnTo>
                    <a:pt x="31568" y="291492"/>
                  </a:lnTo>
                  <a:lnTo>
                    <a:pt x="31580" y="342692"/>
                  </a:lnTo>
                  <a:lnTo>
                    <a:pt x="31584" y="400626"/>
                  </a:lnTo>
                  <a:lnTo>
                    <a:pt x="30415" y="455356"/>
                  </a:lnTo>
                  <a:lnTo>
                    <a:pt x="24350" y="508617"/>
                  </a:lnTo>
                  <a:lnTo>
                    <a:pt x="22032" y="561443"/>
                  </a:lnTo>
                  <a:lnTo>
                    <a:pt x="21346" y="614140"/>
                  </a:lnTo>
                  <a:lnTo>
                    <a:pt x="19973" y="665629"/>
                  </a:lnTo>
                  <a:lnTo>
                    <a:pt x="12677" y="713380"/>
                  </a:lnTo>
                  <a:lnTo>
                    <a:pt x="4276" y="766263"/>
                  </a:lnTo>
                  <a:lnTo>
                    <a:pt x="0" y="810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40697" y="181880"/>
              <a:ext cx="275780" cy="708256"/>
            </a:xfrm>
            <a:custGeom>
              <a:avLst/>
              <a:gdLst/>
              <a:ahLst/>
              <a:cxnLst/>
              <a:rect l="0" t="0" r="0" b="0"/>
              <a:pathLst>
                <a:path w="275780" h="708256">
                  <a:moveTo>
                    <a:pt x="275779" y="155031"/>
                  </a:moveTo>
                  <a:lnTo>
                    <a:pt x="259012" y="166210"/>
                  </a:lnTo>
                  <a:lnTo>
                    <a:pt x="216186" y="222660"/>
                  </a:lnTo>
                  <a:lnTo>
                    <a:pt x="184151" y="263099"/>
                  </a:lnTo>
                  <a:lnTo>
                    <a:pt x="168302" y="289607"/>
                  </a:lnTo>
                  <a:lnTo>
                    <a:pt x="151907" y="315398"/>
                  </a:lnTo>
                  <a:lnTo>
                    <a:pt x="124979" y="367092"/>
                  </a:lnTo>
                  <a:lnTo>
                    <a:pt x="98701" y="427351"/>
                  </a:lnTo>
                  <a:lnTo>
                    <a:pt x="76451" y="489561"/>
                  </a:lnTo>
                  <a:lnTo>
                    <a:pt x="58284" y="545442"/>
                  </a:lnTo>
                  <a:lnTo>
                    <a:pt x="40655" y="606252"/>
                  </a:lnTo>
                  <a:lnTo>
                    <a:pt x="23097" y="660201"/>
                  </a:lnTo>
                  <a:lnTo>
                    <a:pt x="19587" y="670796"/>
                  </a:lnTo>
                  <a:lnTo>
                    <a:pt x="19587" y="680198"/>
                  </a:lnTo>
                  <a:lnTo>
                    <a:pt x="25826" y="696885"/>
                  </a:lnTo>
                  <a:lnTo>
                    <a:pt x="34274" y="702271"/>
                  </a:lnTo>
                  <a:lnTo>
                    <a:pt x="59259" y="708255"/>
                  </a:lnTo>
                  <a:lnTo>
                    <a:pt x="86741" y="704675"/>
                  </a:lnTo>
                  <a:lnTo>
                    <a:pt x="113384" y="694115"/>
                  </a:lnTo>
                  <a:lnTo>
                    <a:pt x="164317" y="654354"/>
                  </a:lnTo>
                  <a:lnTo>
                    <a:pt x="193364" y="609856"/>
                  </a:lnTo>
                  <a:lnTo>
                    <a:pt x="215432" y="549801"/>
                  </a:lnTo>
                  <a:lnTo>
                    <a:pt x="227681" y="493927"/>
                  </a:lnTo>
                  <a:lnTo>
                    <a:pt x="225936" y="461629"/>
                  </a:lnTo>
                  <a:lnTo>
                    <a:pt x="207199" y="416151"/>
                  </a:lnTo>
                  <a:lnTo>
                    <a:pt x="170596" y="361202"/>
                  </a:lnTo>
                  <a:lnTo>
                    <a:pt x="118063" y="302995"/>
                  </a:lnTo>
                  <a:lnTo>
                    <a:pt x="55970" y="248913"/>
                  </a:lnTo>
                  <a:lnTo>
                    <a:pt x="18411" y="207501"/>
                  </a:lnTo>
                  <a:lnTo>
                    <a:pt x="1300" y="164859"/>
                  </a:lnTo>
                  <a:lnTo>
                    <a:pt x="0" y="120769"/>
                  </a:lnTo>
                  <a:lnTo>
                    <a:pt x="11211" y="72354"/>
                  </a:lnTo>
                  <a:lnTo>
                    <a:pt x="29453" y="40847"/>
                  </a:lnTo>
                  <a:lnTo>
                    <a:pt x="46978" y="23954"/>
                  </a:lnTo>
                  <a:lnTo>
                    <a:pt x="82164" y="6879"/>
                  </a:lnTo>
                  <a:lnTo>
                    <a:pt x="127815" y="0"/>
                  </a:lnTo>
                  <a:lnTo>
                    <a:pt x="172796" y="9141"/>
                  </a:lnTo>
                  <a:lnTo>
                    <a:pt x="210171" y="32256"/>
                  </a:lnTo>
                  <a:lnTo>
                    <a:pt x="265251" y="91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38362" y="482471"/>
              <a:ext cx="330924" cy="339266"/>
            </a:xfrm>
            <a:custGeom>
              <a:avLst/>
              <a:gdLst/>
              <a:ahLst/>
              <a:cxnLst/>
              <a:rect l="0" t="0" r="0" b="0"/>
              <a:pathLst>
                <a:path w="330924" h="339266">
                  <a:moveTo>
                    <a:pt x="236166" y="159767"/>
                  </a:moveTo>
                  <a:lnTo>
                    <a:pt x="241756" y="142999"/>
                  </a:lnTo>
                  <a:lnTo>
                    <a:pt x="241380" y="125408"/>
                  </a:lnTo>
                  <a:lnTo>
                    <a:pt x="231607" y="74341"/>
                  </a:lnTo>
                  <a:lnTo>
                    <a:pt x="216228" y="41779"/>
                  </a:lnTo>
                  <a:lnTo>
                    <a:pt x="196854" y="17313"/>
                  </a:lnTo>
                  <a:lnTo>
                    <a:pt x="176970" y="5597"/>
                  </a:lnTo>
                  <a:lnTo>
                    <a:pt x="165117" y="835"/>
                  </a:lnTo>
                  <a:lnTo>
                    <a:pt x="153705" y="0"/>
                  </a:lnTo>
                  <a:lnTo>
                    <a:pt x="131666" y="5311"/>
                  </a:lnTo>
                  <a:lnTo>
                    <a:pt x="73128" y="42678"/>
                  </a:lnTo>
                  <a:lnTo>
                    <a:pt x="56080" y="59764"/>
                  </a:lnTo>
                  <a:lnTo>
                    <a:pt x="24483" y="116731"/>
                  </a:lnTo>
                  <a:lnTo>
                    <a:pt x="4855" y="176413"/>
                  </a:lnTo>
                  <a:lnTo>
                    <a:pt x="0" y="208109"/>
                  </a:lnTo>
                  <a:lnTo>
                    <a:pt x="6416" y="269878"/>
                  </a:lnTo>
                  <a:lnTo>
                    <a:pt x="18743" y="305476"/>
                  </a:lnTo>
                  <a:lnTo>
                    <a:pt x="24537" y="316568"/>
                  </a:lnTo>
                  <a:lnTo>
                    <a:pt x="40333" y="332012"/>
                  </a:lnTo>
                  <a:lnTo>
                    <a:pt x="49459" y="337768"/>
                  </a:lnTo>
                  <a:lnTo>
                    <a:pt x="60222" y="339265"/>
                  </a:lnTo>
                  <a:lnTo>
                    <a:pt x="84659" y="334690"/>
                  </a:lnTo>
                  <a:lnTo>
                    <a:pt x="119135" y="313372"/>
                  </a:lnTo>
                  <a:lnTo>
                    <a:pt x="161057" y="266321"/>
                  </a:lnTo>
                  <a:lnTo>
                    <a:pt x="184406" y="224614"/>
                  </a:lnTo>
                  <a:lnTo>
                    <a:pt x="203368" y="164951"/>
                  </a:lnTo>
                  <a:lnTo>
                    <a:pt x="208721" y="148033"/>
                  </a:lnTo>
                  <a:lnTo>
                    <a:pt x="207201" y="152212"/>
                  </a:lnTo>
                  <a:lnTo>
                    <a:pt x="210946" y="179885"/>
                  </a:lnTo>
                  <a:lnTo>
                    <a:pt x="225054" y="212131"/>
                  </a:lnTo>
                  <a:lnTo>
                    <a:pt x="273564" y="269967"/>
                  </a:lnTo>
                  <a:lnTo>
                    <a:pt x="301059" y="286915"/>
                  </a:lnTo>
                  <a:lnTo>
                    <a:pt x="330923" y="296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79813" y="471890"/>
              <a:ext cx="231628" cy="342918"/>
            </a:xfrm>
            <a:custGeom>
              <a:avLst/>
              <a:gdLst/>
              <a:ahLst/>
              <a:cxnLst/>
              <a:rect l="0" t="0" r="0" b="0"/>
              <a:pathLst>
                <a:path w="231628" h="342918">
                  <a:moveTo>
                    <a:pt x="0" y="86120"/>
                  </a:moveTo>
                  <a:lnTo>
                    <a:pt x="5589" y="148213"/>
                  </a:lnTo>
                  <a:lnTo>
                    <a:pt x="17959" y="209173"/>
                  </a:lnTo>
                  <a:lnTo>
                    <a:pt x="28198" y="264910"/>
                  </a:lnTo>
                  <a:lnTo>
                    <a:pt x="42138" y="323731"/>
                  </a:lnTo>
                  <a:lnTo>
                    <a:pt x="45640" y="335774"/>
                  </a:lnTo>
                  <a:lnTo>
                    <a:pt x="45634" y="341463"/>
                  </a:lnTo>
                  <a:lnTo>
                    <a:pt x="43291" y="342917"/>
                  </a:lnTo>
                  <a:lnTo>
                    <a:pt x="39389" y="341546"/>
                  </a:lnTo>
                  <a:lnTo>
                    <a:pt x="35054" y="324425"/>
                  </a:lnTo>
                  <a:lnTo>
                    <a:pt x="24807" y="262474"/>
                  </a:lnTo>
                  <a:lnTo>
                    <a:pt x="22168" y="209733"/>
                  </a:lnTo>
                  <a:lnTo>
                    <a:pt x="21387" y="156541"/>
                  </a:lnTo>
                  <a:lnTo>
                    <a:pt x="22325" y="103736"/>
                  </a:lnTo>
                  <a:lnTo>
                    <a:pt x="30661" y="53385"/>
                  </a:lnTo>
                  <a:lnTo>
                    <a:pt x="41313" y="27117"/>
                  </a:lnTo>
                  <a:lnTo>
                    <a:pt x="56966" y="9984"/>
                  </a:lnTo>
                  <a:lnTo>
                    <a:pt x="66053" y="3777"/>
                  </a:lnTo>
                  <a:lnTo>
                    <a:pt x="85509" y="0"/>
                  </a:lnTo>
                  <a:lnTo>
                    <a:pt x="95610" y="631"/>
                  </a:lnTo>
                  <a:lnTo>
                    <a:pt x="116193" y="10690"/>
                  </a:lnTo>
                  <a:lnTo>
                    <a:pt x="135869" y="28029"/>
                  </a:lnTo>
                  <a:lnTo>
                    <a:pt x="174881" y="90761"/>
                  </a:lnTo>
                  <a:lnTo>
                    <a:pt x="202264" y="146005"/>
                  </a:lnTo>
                  <a:lnTo>
                    <a:pt x="217032" y="201977"/>
                  </a:lnTo>
                  <a:lnTo>
                    <a:pt x="225884" y="258094"/>
                  </a:lnTo>
                  <a:lnTo>
                    <a:pt x="231627" y="286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86156" y="261241"/>
              <a:ext cx="220083" cy="559930"/>
            </a:xfrm>
            <a:custGeom>
              <a:avLst/>
              <a:gdLst/>
              <a:ahLst/>
              <a:cxnLst/>
              <a:rect l="0" t="0" r="0" b="0"/>
              <a:pathLst>
                <a:path w="220083" h="559930">
                  <a:moveTo>
                    <a:pt x="177968" y="423111"/>
                  </a:moveTo>
                  <a:lnTo>
                    <a:pt x="166515" y="368966"/>
                  </a:lnTo>
                  <a:lnTo>
                    <a:pt x="153518" y="331029"/>
                  </a:lnTo>
                  <a:lnTo>
                    <a:pt x="147630" y="319609"/>
                  </a:lnTo>
                  <a:lnTo>
                    <a:pt x="131729" y="303800"/>
                  </a:lnTo>
                  <a:lnTo>
                    <a:pt x="111794" y="294045"/>
                  </a:lnTo>
                  <a:lnTo>
                    <a:pt x="87336" y="289709"/>
                  </a:lnTo>
                  <a:lnTo>
                    <a:pt x="67107" y="294021"/>
                  </a:lnTo>
                  <a:lnTo>
                    <a:pt x="58437" y="298447"/>
                  </a:lnTo>
                  <a:lnTo>
                    <a:pt x="42565" y="315842"/>
                  </a:lnTo>
                  <a:lnTo>
                    <a:pt x="18901" y="359548"/>
                  </a:lnTo>
                  <a:lnTo>
                    <a:pt x="4131" y="411552"/>
                  </a:lnTo>
                  <a:lnTo>
                    <a:pt x="0" y="473817"/>
                  </a:lnTo>
                  <a:lnTo>
                    <a:pt x="4774" y="525934"/>
                  </a:lnTo>
                  <a:lnTo>
                    <a:pt x="19287" y="553663"/>
                  </a:lnTo>
                  <a:lnTo>
                    <a:pt x="26557" y="558108"/>
                  </a:lnTo>
                  <a:lnTo>
                    <a:pt x="43994" y="559929"/>
                  </a:lnTo>
                  <a:lnTo>
                    <a:pt x="60322" y="553719"/>
                  </a:lnTo>
                  <a:lnTo>
                    <a:pt x="95458" y="525079"/>
                  </a:lnTo>
                  <a:lnTo>
                    <a:pt x="126618" y="471155"/>
                  </a:lnTo>
                  <a:lnTo>
                    <a:pt x="149138" y="413363"/>
                  </a:lnTo>
                  <a:lnTo>
                    <a:pt x="154608" y="364461"/>
                  </a:lnTo>
                  <a:lnTo>
                    <a:pt x="163692" y="301865"/>
                  </a:lnTo>
                  <a:lnTo>
                    <a:pt x="166699" y="244440"/>
                  </a:lnTo>
                  <a:lnTo>
                    <a:pt x="160106" y="181213"/>
                  </a:lnTo>
                  <a:lnTo>
                    <a:pt x="157542" y="121432"/>
                  </a:lnTo>
                  <a:lnTo>
                    <a:pt x="157098" y="69342"/>
                  </a:lnTo>
                  <a:lnTo>
                    <a:pt x="151359" y="9820"/>
                  </a:lnTo>
                  <a:lnTo>
                    <a:pt x="145021" y="2524"/>
                  </a:lnTo>
                  <a:lnTo>
                    <a:pt x="136116" y="0"/>
                  </a:lnTo>
                  <a:lnTo>
                    <a:pt x="125500" y="657"/>
                  </a:lnTo>
                  <a:lnTo>
                    <a:pt x="118423" y="5774"/>
                  </a:lnTo>
                  <a:lnTo>
                    <a:pt x="113705" y="13865"/>
                  </a:lnTo>
                  <a:lnTo>
                    <a:pt x="100543" y="66062"/>
                  </a:lnTo>
                  <a:lnTo>
                    <a:pt x="95756" y="126766"/>
                  </a:lnTo>
                  <a:lnTo>
                    <a:pt x="99927" y="179847"/>
                  </a:lnTo>
                  <a:lnTo>
                    <a:pt x="105459" y="222967"/>
                  </a:lnTo>
                  <a:lnTo>
                    <a:pt x="118269" y="284260"/>
                  </a:lnTo>
                  <a:lnTo>
                    <a:pt x="137969" y="342001"/>
                  </a:lnTo>
                  <a:lnTo>
                    <a:pt x="154296" y="396127"/>
                  </a:lnTo>
                  <a:lnTo>
                    <a:pt x="185157" y="456424"/>
                  </a:lnTo>
                  <a:lnTo>
                    <a:pt x="220082" y="517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95834" y="210569"/>
              <a:ext cx="42115" cy="558012"/>
            </a:xfrm>
            <a:custGeom>
              <a:avLst/>
              <a:gdLst/>
              <a:ahLst/>
              <a:cxnLst/>
              <a:rect l="0" t="0" r="0" b="0"/>
              <a:pathLst>
                <a:path w="42115" h="558012">
                  <a:moveTo>
                    <a:pt x="0" y="0"/>
                  </a:moveTo>
                  <a:lnTo>
                    <a:pt x="3120" y="59359"/>
                  </a:lnTo>
                  <a:lnTo>
                    <a:pt x="9065" y="110121"/>
                  </a:lnTo>
                  <a:lnTo>
                    <a:pt x="11409" y="172445"/>
                  </a:lnTo>
                  <a:lnTo>
                    <a:pt x="18804" y="234148"/>
                  </a:lnTo>
                  <a:lnTo>
                    <a:pt x="23509" y="285017"/>
                  </a:lnTo>
                  <a:lnTo>
                    <a:pt x="29192" y="334014"/>
                  </a:lnTo>
                  <a:lnTo>
                    <a:pt x="31113" y="392492"/>
                  </a:lnTo>
                  <a:lnTo>
                    <a:pt x="37034" y="451776"/>
                  </a:lnTo>
                  <a:lnTo>
                    <a:pt x="40608" y="510026"/>
                  </a:lnTo>
                  <a:lnTo>
                    <a:pt x="42114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79758" y="228520"/>
              <a:ext cx="315179" cy="582654"/>
            </a:xfrm>
            <a:custGeom>
              <a:avLst/>
              <a:gdLst/>
              <a:ahLst/>
              <a:cxnLst/>
              <a:rect l="0" t="0" r="0" b="0"/>
              <a:pathLst>
                <a:path w="315179" h="582654">
                  <a:moveTo>
                    <a:pt x="5589" y="97863"/>
                  </a:moveTo>
                  <a:lnTo>
                    <a:pt x="0" y="75506"/>
                  </a:lnTo>
                  <a:lnTo>
                    <a:pt x="3495" y="55171"/>
                  </a:lnTo>
                  <a:lnTo>
                    <a:pt x="18617" y="27112"/>
                  </a:lnTo>
                  <a:lnTo>
                    <a:pt x="32436" y="12606"/>
                  </a:lnTo>
                  <a:lnTo>
                    <a:pt x="50276" y="2259"/>
                  </a:lnTo>
                  <a:lnTo>
                    <a:pt x="69904" y="0"/>
                  </a:lnTo>
                  <a:lnTo>
                    <a:pt x="90325" y="4066"/>
                  </a:lnTo>
                  <a:lnTo>
                    <a:pt x="120383" y="19508"/>
                  </a:lnTo>
                  <a:lnTo>
                    <a:pt x="182113" y="74749"/>
                  </a:lnTo>
                  <a:lnTo>
                    <a:pt x="189952" y="82454"/>
                  </a:lnTo>
                  <a:lnTo>
                    <a:pt x="198662" y="103493"/>
                  </a:lnTo>
                  <a:lnTo>
                    <a:pt x="204254" y="155127"/>
                  </a:lnTo>
                  <a:lnTo>
                    <a:pt x="199633" y="196458"/>
                  </a:lnTo>
                  <a:lnTo>
                    <a:pt x="185266" y="232751"/>
                  </a:lnTo>
                  <a:lnTo>
                    <a:pt x="169673" y="248670"/>
                  </a:lnTo>
                  <a:lnTo>
                    <a:pt x="131068" y="268422"/>
                  </a:lnTo>
                  <a:lnTo>
                    <a:pt x="110490" y="269983"/>
                  </a:lnTo>
                  <a:lnTo>
                    <a:pt x="100090" y="268762"/>
                  </a:lnTo>
                  <a:lnTo>
                    <a:pt x="99005" y="267948"/>
                  </a:lnTo>
                  <a:lnTo>
                    <a:pt x="113398" y="267043"/>
                  </a:lnTo>
                  <a:lnTo>
                    <a:pt x="148796" y="277712"/>
                  </a:lnTo>
                  <a:lnTo>
                    <a:pt x="210292" y="317342"/>
                  </a:lnTo>
                  <a:lnTo>
                    <a:pt x="272082" y="376220"/>
                  </a:lnTo>
                  <a:lnTo>
                    <a:pt x="292130" y="406897"/>
                  </a:lnTo>
                  <a:lnTo>
                    <a:pt x="309977" y="462240"/>
                  </a:lnTo>
                  <a:lnTo>
                    <a:pt x="315178" y="487926"/>
                  </a:lnTo>
                  <a:lnTo>
                    <a:pt x="313589" y="518839"/>
                  </a:lnTo>
                  <a:lnTo>
                    <a:pt x="305865" y="542717"/>
                  </a:lnTo>
                  <a:lnTo>
                    <a:pt x="300529" y="552360"/>
                  </a:lnTo>
                  <a:lnTo>
                    <a:pt x="270663" y="577109"/>
                  </a:lnTo>
                  <a:lnTo>
                    <a:pt x="245453" y="582653"/>
                  </a:lnTo>
                  <a:lnTo>
                    <a:pt x="217480" y="580047"/>
                  </a:lnTo>
                  <a:lnTo>
                    <a:pt x="158102" y="559310"/>
                  </a:lnTo>
                  <a:lnTo>
                    <a:pt x="121402" y="540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81019" y="347440"/>
              <a:ext cx="433000" cy="460542"/>
            </a:xfrm>
            <a:custGeom>
              <a:avLst/>
              <a:gdLst/>
              <a:ahLst/>
              <a:cxnLst/>
              <a:rect l="0" t="0" r="0" b="0"/>
              <a:pathLst>
                <a:path w="433000" h="460542">
                  <a:moveTo>
                    <a:pt x="172867" y="42114"/>
                  </a:moveTo>
                  <a:lnTo>
                    <a:pt x="150510" y="42114"/>
                  </a:lnTo>
                  <a:lnTo>
                    <a:pt x="119839" y="53292"/>
                  </a:lnTo>
                  <a:lnTo>
                    <a:pt x="70799" y="80370"/>
                  </a:lnTo>
                  <a:lnTo>
                    <a:pt x="39289" y="114150"/>
                  </a:lnTo>
                  <a:lnTo>
                    <a:pt x="21504" y="149246"/>
                  </a:lnTo>
                  <a:lnTo>
                    <a:pt x="5014" y="212321"/>
                  </a:lnTo>
                  <a:lnTo>
                    <a:pt x="0" y="246443"/>
                  </a:lnTo>
                  <a:lnTo>
                    <a:pt x="3753" y="298538"/>
                  </a:lnTo>
                  <a:lnTo>
                    <a:pt x="13445" y="347509"/>
                  </a:lnTo>
                  <a:lnTo>
                    <a:pt x="31784" y="379566"/>
                  </a:lnTo>
                  <a:lnTo>
                    <a:pt x="73353" y="426150"/>
                  </a:lnTo>
                  <a:lnTo>
                    <a:pt x="100877" y="443032"/>
                  </a:lnTo>
                  <a:lnTo>
                    <a:pt x="151194" y="458046"/>
                  </a:lnTo>
                  <a:lnTo>
                    <a:pt x="199331" y="460541"/>
                  </a:lnTo>
                  <a:lnTo>
                    <a:pt x="261759" y="451496"/>
                  </a:lnTo>
                  <a:lnTo>
                    <a:pt x="319757" y="432855"/>
                  </a:lnTo>
                  <a:lnTo>
                    <a:pt x="353520" y="413433"/>
                  </a:lnTo>
                  <a:lnTo>
                    <a:pt x="393125" y="369098"/>
                  </a:lnTo>
                  <a:lnTo>
                    <a:pt x="416073" y="327861"/>
                  </a:lnTo>
                  <a:lnTo>
                    <a:pt x="429631" y="277948"/>
                  </a:lnTo>
                  <a:lnTo>
                    <a:pt x="432999" y="222735"/>
                  </a:lnTo>
                  <a:lnTo>
                    <a:pt x="425938" y="182589"/>
                  </a:lnTo>
                  <a:lnTo>
                    <a:pt x="396602" y="126817"/>
                  </a:lnTo>
                  <a:lnTo>
                    <a:pt x="337568" y="63393"/>
                  </a:lnTo>
                  <a:lnTo>
                    <a:pt x="308625" y="40880"/>
                  </a:lnTo>
                  <a:lnTo>
                    <a:pt x="246469" y="14546"/>
                  </a:lnTo>
                  <a:lnTo>
                    <a:pt x="212612" y="4830"/>
                  </a:lnTo>
                  <a:lnTo>
                    <a:pt x="1518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89844" y="1582186"/>
            <a:ext cx="515898" cy="534042"/>
            <a:chOff x="1789844" y="1582186"/>
            <a:chExt cx="515898" cy="534042"/>
          </a:xfrm>
        </p:grpSpPr>
        <p:sp>
          <p:nvSpPr>
            <p:cNvPr id="11" name="Freeform 10"/>
            <p:cNvSpPr/>
            <p:nvPr/>
          </p:nvSpPr>
          <p:spPr>
            <a:xfrm>
              <a:off x="1789844" y="1674031"/>
              <a:ext cx="31587" cy="442197"/>
            </a:xfrm>
            <a:custGeom>
              <a:avLst/>
              <a:gdLst/>
              <a:ahLst/>
              <a:cxnLst/>
              <a:rect l="0" t="0" r="0" b="0"/>
              <a:pathLst>
                <a:path w="31587" h="442197">
                  <a:moveTo>
                    <a:pt x="0" y="0"/>
                  </a:moveTo>
                  <a:lnTo>
                    <a:pt x="0" y="58616"/>
                  </a:lnTo>
                  <a:lnTo>
                    <a:pt x="0" y="110174"/>
                  </a:lnTo>
                  <a:lnTo>
                    <a:pt x="0" y="169904"/>
                  </a:lnTo>
                  <a:lnTo>
                    <a:pt x="0" y="226467"/>
                  </a:lnTo>
                  <a:lnTo>
                    <a:pt x="7236" y="289576"/>
                  </a:lnTo>
                  <a:lnTo>
                    <a:pt x="12998" y="343982"/>
                  </a:lnTo>
                  <a:lnTo>
                    <a:pt x="19465" y="400049"/>
                  </a:lnTo>
                  <a:lnTo>
                    <a:pt x="31586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4741" y="1582186"/>
              <a:ext cx="271001" cy="483120"/>
            </a:xfrm>
            <a:custGeom>
              <a:avLst/>
              <a:gdLst/>
              <a:ahLst/>
              <a:cxnLst/>
              <a:rect l="0" t="0" r="0" b="0"/>
              <a:pathLst>
                <a:path w="271001" h="483120">
                  <a:moveTo>
                    <a:pt x="271000" y="133959"/>
                  </a:moveTo>
                  <a:lnTo>
                    <a:pt x="207572" y="180598"/>
                  </a:lnTo>
                  <a:lnTo>
                    <a:pt x="155152" y="234900"/>
                  </a:lnTo>
                  <a:lnTo>
                    <a:pt x="113992" y="296528"/>
                  </a:lnTo>
                  <a:lnTo>
                    <a:pt x="78098" y="353545"/>
                  </a:lnTo>
                  <a:lnTo>
                    <a:pt x="48487" y="416411"/>
                  </a:lnTo>
                  <a:lnTo>
                    <a:pt x="42073" y="454865"/>
                  </a:lnTo>
                  <a:lnTo>
                    <a:pt x="44683" y="464879"/>
                  </a:lnTo>
                  <a:lnTo>
                    <a:pt x="49931" y="472726"/>
                  </a:lnTo>
                  <a:lnTo>
                    <a:pt x="56940" y="479126"/>
                  </a:lnTo>
                  <a:lnTo>
                    <a:pt x="80326" y="483119"/>
                  </a:lnTo>
                  <a:lnTo>
                    <a:pt x="137409" y="476149"/>
                  </a:lnTo>
                  <a:lnTo>
                    <a:pt x="174095" y="461256"/>
                  </a:lnTo>
                  <a:lnTo>
                    <a:pt x="201603" y="436436"/>
                  </a:lnTo>
                  <a:lnTo>
                    <a:pt x="218982" y="406855"/>
                  </a:lnTo>
                  <a:lnTo>
                    <a:pt x="225951" y="364686"/>
                  </a:lnTo>
                  <a:lnTo>
                    <a:pt x="216838" y="320735"/>
                  </a:lnTo>
                  <a:lnTo>
                    <a:pt x="199354" y="295349"/>
                  </a:lnTo>
                  <a:lnTo>
                    <a:pt x="139523" y="240472"/>
                  </a:lnTo>
                  <a:lnTo>
                    <a:pt x="79765" y="197237"/>
                  </a:lnTo>
                  <a:lnTo>
                    <a:pt x="22340" y="148003"/>
                  </a:lnTo>
                  <a:lnTo>
                    <a:pt x="6510" y="121352"/>
                  </a:lnTo>
                  <a:lnTo>
                    <a:pt x="0" y="85640"/>
                  </a:lnTo>
                  <a:lnTo>
                    <a:pt x="4716" y="62181"/>
                  </a:lnTo>
                  <a:lnTo>
                    <a:pt x="20525" y="32363"/>
                  </a:lnTo>
                  <a:lnTo>
                    <a:pt x="34505" y="17445"/>
                  </a:lnTo>
                  <a:lnTo>
                    <a:pt x="52417" y="6916"/>
                  </a:lnTo>
                  <a:lnTo>
                    <a:pt x="87821" y="0"/>
                  </a:lnTo>
                  <a:lnTo>
                    <a:pt x="133536" y="3540"/>
                  </a:lnTo>
                  <a:lnTo>
                    <a:pt x="172948" y="17587"/>
                  </a:lnTo>
                  <a:lnTo>
                    <a:pt x="182235" y="27132"/>
                  </a:lnTo>
                  <a:lnTo>
                    <a:pt x="207829" y="813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369533" y="1600331"/>
            <a:ext cx="807811" cy="423582"/>
            <a:chOff x="5369533" y="1600331"/>
            <a:chExt cx="807811" cy="423582"/>
          </a:xfrm>
        </p:grpSpPr>
        <p:sp>
          <p:nvSpPr>
            <p:cNvPr id="14" name="Freeform 13"/>
            <p:cNvSpPr/>
            <p:nvPr/>
          </p:nvSpPr>
          <p:spPr>
            <a:xfrm>
              <a:off x="5369533" y="1600331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42114" y="0"/>
                  </a:moveTo>
                  <a:lnTo>
                    <a:pt x="33781" y="54145"/>
                  </a:lnTo>
                  <a:lnTo>
                    <a:pt x="32236" y="104560"/>
                  </a:lnTo>
                  <a:lnTo>
                    <a:pt x="31875" y="148247"/>
                  </a:lnTo>
                  <a:lnTo>
                    <a:pt x="31714" y="194959"/>
                  </a:lnTo>
                  <a:lnTo>
                    <a:pt x="26035" y="250528"/>
                  </a:lnTo>
                  <a:lnTo>
                    <a:pt x="22532" y="307807"/>
                  </a:lnTo>
                  <a:lnTo>
                    <a:pt x="6877" y="37089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06404" y="1604014"/>
              <a:ext cx="282338" cy="419899"/>
            </a:xfrm>
            <a:custGeom>
              <a:avLst/>
              <a:gdLst/>
              <a:ahLst/>
              <a:cxnLst/>
              <a:rect l="0" t="0" r="0" b="0"/>
              <a:pathLst>
                <a:path w="282338" h="419899">
                  <a:moveTo>
                    <a:pt x="0" y="91074"/>
                  </a:moveTo>
                  <a:lnTo>
                    <a:pt x="0" y="68717"/>
                  </a:lnTo>
                  <a:lnTo>
                    <a:pt x="6239" y="51502"/>
                  </a:lnTo>
                  <a:lnTo>
                    <a:pt x="11178" y="43635"/>
                  </a:lnTo>
                  <a:lnTo>
                    <a:pt x="26025" y="31775"/>
                  </a:lnTo>
                  <a:lnTo>
                    <a:pt x="82759" y="4799"/>
                  </a:lnTo>
                  <a:lnTo>
                    <a:pt x="122267" y="0"/>
                  </a:lnTo>
                  <a:lnTo>
                    <a:pt x="145588" y="3023"/>
                  </a:lnTo>
                  <a:lnTo>
                    <a:pt x="154380" y="7807"/>
                  </a:lnTo>
                  <a:lnTo>
                    <a:pt x="167269" y="22481"/>
                  </a:lnTo>
                  <a:lnTo>
                    <a:pt x="181103" y="50473"/>
                  </a:lnTo>
                  <a:lnTo>
                    <a:pt x="182656" y="70689"/>
                  </a:lnTo>
                  <a:lnTo>
                    <a:pt x="174120" y="112263"/>
                  </a:lnTo>
                  <a:lnTo>
                    <a:pt x="152764" y="160337"/>
                  </a:lnTo>
                  <a:lnTo>
                    <a:pt x="139645" y="178789"/>
                  </a:lnTo>
                  <a:lnTo>
                    <a:pt x="135210" y="179966"/>
                  </a:lnTo>
                  <a:lnTo>
                    <a:pt x="132254" y="176072"/>
                  </a:lnTo>
                  <a:lnTo>
                    <a:pt x="130284" y="168796"/>
                  </a:lnTo>
                  <a:lnTo>
                    <a:pt x="134819" y="163946"/>
                  </a:lnTo>
                  <a:lnTo>
                    <a:pt x="155456" y="158556"/>
                  </a:lnTo>
                  <a:lnTo>
                    <a:pt x="188780" y="161111"/>
                  </a:lnTo>
                  <a:lnTo>
                    <a:pt x="220882" y="169277"/>
                  </a:lnTo>
                  <a:lnTo>
                    <a:pt x="238939" y="181983"/>
                  </a:lnTo>
                  <a:lnTo>
                    <a:pt x="262259" y="211986"/>
                  </a:lnTo>
                  <a:lnTo>
                    <a:pt x="274487" y="237229"/>
                  </a:lnTo>
                  <a:lnTo>
                    <a:pt x="282337" y="291563"/>
                  </a:lnTo>
                  <a:lnTo>
                    <a:pt x="278299" y="347356"/>
                  </a:lnTo>
                  <a:lnTo>
                    <a:pt x="263913" y="383818"/>
                  </a:lnTo>
                  <a:lnTo>
                    <a:pt x="245196" y="399777"/>
                  </a:lnTo>
                  <a:lnTo>
                    <a:pt x="195053" y="419554"/>
                  </a:lnTo>
                  <a:lnTo>
                    <a:pt x="153979" y="419898"/>
                  </a:lnTo>
                  <a:lnTo>
                    <a:pt x="100519" y="402298"/>
                  </a:lnTo>
                  <a:lnTo>
                    <a:pt x="63171" y="385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5552" y="1663502"/>
              <a:ext cx="371792" cy="343249"/>
            </a:xfrm>
            <a:custGeom>
              <a:avLst/>
              <a:gdLst/>
              <a:ahLst/>
              <a:cxnLst/>
              <a:rect l="0" t="0" r="0" b="0"/>
              <a:pathLst>
                <a:path w="371792" h="343249">
                  <a:moveTo>
                    <a:pt x="174634" y="0"/>
                  </a:moveTo>
                  <a:lnTo>
                    <a:pt x="130672" y="20244"/>
                  </a:lnTo>
                  <a:lnTo>
                    <a:pt x="69187" y="74552"/>
                  </a:lnTo>
                  <a:lnTo>
                    <a:pt x="19805" y="129574"/>
                  </a:lnTo>
                  <a:lnTo>
                    <a:pt x="6385" y="157024"/>
                  </a:lnTo>
                  <a:lnTo>
                    <a:pt x="0" y="204193"/>
                  </a:lnTo>
                  <a:lnTo>
                    <a:pt x="6168" y="248325"/>
                  </a:lnTo>
                  <a:lnTo>
                    <a:pt x="16312" y="276873"/>
                  </a:lnTo>
                  <a:lnTo>
                    <a:pt x="31739" y="298920"/>
                  </a:lnTo>
                  <a:lnTo>
                    <a:pt x="63275" y="324485"/>
                  </a:lnTo>
                  <a:lnTo>
                    <a:pt x="90047" y="337238"/>
                  </a:lnTo>
                  <a:lnTo>
                    <a:pt x="138003" y="343248"/>
                  </a:lnTo>
                  <a:lnTo>
                    <a:pt x="188087" y="338139"/>
                  </a:lnTo>
                  <a:lnTo>
                    <a:pt x="244405" y="325933"/>
                  </a:lnTo>
                  <a:lnTo>
                    <a:pt x="267645" y="316825"/>
                  </a:lnTo>
                  <a:lnTo>
                    <a:pt x="321804" y="278072"/>
                  </a:lnTo>
                  <a:lnTo>
                    <a:pt x="347961" y="250848"/>
                  </a:lnTo>
                  <a:lnTo>
                    <a:pt x="364941" y="220555"/>
                  </a:lnTo>
                  <a:lnTo>
                    <a:pt x="371791" y="183763"/>
                  </a:lnTo>
                  <a:lnTo>
                    <a:pt x="367154" y="160051"/>
                  </a:lnTo>
                  <a:lnTo>
                    <a:pt x="345114" y="110644"/>
                  </a:lnTo>
                  <a:lnTo>
                    <a:pt x="313924" y="75287"/>
                  </a:lnTo>
                  <a:lnTo>
                    <a:pt x="261464" y="41475"/>
                  </a:lnTo>
                  <a:lnTo>
                    <a:pt x="215399" y="22317"/>
                  </a:lnTo>
                  <a:lnTo>
                    <a:pt x="19569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37119" y="2232041"/>
            <a:ext cx="1191336" cy="1305535"/>
            <a:chOff x="1337119" y="2232041"/>
            <a:chExt cx="1191336" cy="1305535"/>
          </a:xfrm>
        </p:grpSpPr>
        <p:sp>
          <p:nvSpPr>
            <p:cNvPr id="18" name="Freeform 17"/>
            <p:cNvSpPr/>
            <p:nvPr/>
          </p:nvSpPr>
          <p:spPr>
            <a:xfrm>
              <a:off x="1737202" y="2263626"/>
              <a:ext cx="294799" cy="315856"/>
            </a:xfrm>
            <a:custGeom>
              <a:avLst/>
              <a:gdLst/>
              <a:ahLst/>
              <a:cxnLst/>
              <a:rect l="0" t="0" r="0" b="0"/>
              <a:pathLst>
                <a:path w="294799" h="315856">
                  <a:moveTo>
                    <a:pt x="294798" y="0"/>
                  </a:moveTo>
                  <a:lnTo>
                    <a:pt x="243803" y="60874"/>
                  </a:lnTo>
                  <a:lnTo>
                    <a:pt x="183519" y="113417"/>
                  </a:lnTo>
                  <a:lnTo>
                    <a:pt x="124527" y="170396"/>
                  </a:lnTo>
                  <a:lnTo>
                    <a:pt x="76580" y="226568"/>
                  </a:lnTo>
                  <a:lnTo>
                    <a:pt x="23505" y="28996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32000" y="2232041"/>
              <a:ext cx="231627" cy="294799"/>
            </a:xfrm>
            <a:custGeom>
              <a:avLst/>
              <a:gdLst/>
              <a:ahLst/>
              <a:cxnLst/>
              <a:rect l="0" t="0" r="0" b="0"/>
              <a:pathLst>
                <a:path w="231627" h="294799">
                  <a:moveTo>
                    <a:pt x="0" y="0"/>
                  </a:moveTo>
                  <a:lnTo>
                    <a:pt x="20243" y="43963"/>
                  </a:lnTo>
                  <a:lnTo>
                    <a:pt x="68008" y="99133"/>
                  </a:lnTo>
                  <a:lnTo>
                    <a:pt x="119531" y="152246"/>
                  </a:lnTo>
                  <a:lnTo>
                    <a:pt x="163356" y="209591"/>
                  </a:lnTo>
                  <a:lnTo>
                    <a:pt x="212816" y="266254"/>
                  </a:lnTo>
                  <a:lnTo>
                    <a:pt x="23162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76427" y="2765888"/>
              <a:ext cx="187076" cy="382133"/>
            </a:xfrm>
            <a:custGeom>
              <a:avLst/>
              <a:gdLst/>
              <a:ahLst/>
              <a:cxnLst/>
              <a:rect l="0" t="0" r="0" b="0"/>
              <a:pathLst>
                <a:path w="187076" h="382133">
                  <a:moveTo>
                    <a:pt x="144961" y="97863"/>
                  </a:moveTo>
                  <a:lnTo>
                    <a:pt x="141842" y="55171"/>
                  </a:lnTo>
                  <a:lnTo>
                    <a:pt x="135386" y="35605"/>
                  </a:lnTo>
                  <a:lnTo>
                    <a:pt x="124718" y="19110"/>
                  </a:lnTo>
                  <a:lnTo>
                    <a:pt x="109058" y="7100"/>
                  </a:lnTo>
                  <a:lnTo>
                    <a:pt x="99969" y="2259"/>
                  </a:lnTo>
                  <a:lnTo>
                    <a:pt x="80511" y="0"/>
                  </a:lnTo>
                  <a:lnTo>
                    <a:pt x="60165" y="4066"/>
                  </a:lnTo>
                  <a:lnTo>
                    <a:pt x="39423" y="13671"/>
                  </a:lnTo>
                  <a:lnTo>
                    <a:pt x="24746" y="28859"/>
                  </a:lnTo>
                  <a:lnTo>
                    <a:pt x="5791" y="67205"/>
                  </a:lnTo>
                  <a:lnTo>
                    <a:pt x="0" y="109316"/>
                  </a:lnTo>
                  <a:lnTo>
                    <a:pt x="3874" y="147660"/>
                  </a:lnTo>
                  <a:lnTo>
                    <a:pt x="18020" y="181248"/>
                  </a:lnTo>
                  <a:lnTo>
                    <a:pt x="26408" y="188548"/>
                  </a:lnTo>
                  <a:lnTo>
                    <a:pt x="48207" y="196659"/>
                  </a:lnTo>
                  <a:lnTo>
                    <a:pt x="70374" y="194025"/>
                  </a:lnTo>
                  <a:lnTo>
                    <a:pt x="113200" y="173270"/>
                  </a:lnTo>
                  <a:lnTo>
                    <a:pt x="128116" y="157114"/>
                  </a:lnTo>
                  <a:lnTo>
                    <a:pt x="166388" y="100638"/>
                  </a:lnTo>
                  <a:lnTo>
                    <a:pt x="175541" y="89738"/>
                  </a:lnTo>
                  <a:lnTo>
                    <a:pt x="174707" y="90107"/>
                  </a:lnTo>
                  <a:lnTo>
                    <a:pt x="171810" y="92692"/>
                  </a:lnTo>
                  <a:lnTo>
                    <a:pt x="171712" y="108043"/>
                  </a:lnTo>
                  <a:lnTo>
                    <a:pt x="175910" y="169393"/>
                  </a:lnTo>
                  <a:lnTo>
                    <a:pt x="176421" y="224469"/>
                  </a:lnTo>
                  <a:lnTo>
                    <a:pt x="176522" y="280409"/>
                  </a:lnTo>
                  <a:lnTo>
                    <a:pt x="183778" y="341415"/>
                  </a:lnTo>
                  <a:lnTo>
                    <a:pt x="187075" y="382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62195" y="2721510"/>
              <a:ext cx="217246" cy="292357"/>
            </a:xfrm>
            <a:custGeom>
              <a:avLst/>
              <a:gdLst/>
              <a:ahLst/>
              <a:cxnLst/>
              <a:rect l="0" t="0" r="0" b="0"/>
              <a:pathLst>
                <a:path w="217246" h="292357">
                  <a:moveTo>
                    <a:pt x="6675" y="47484"/>
                  </a:moveTo>
                  <a:lnTo>
                    <a:pt x="16250" y="23438"/>
                  </a:lnTo>
                  <a:lnTo>
                    <a:pt x="26919" y="9111"/>
                  </a:lnTo>
                  <a:lnTo>
                    <a:pt x="48817" y="1184"/>
                  </a:lnTo>
                  <a:lnTo>
                    <a:pt x="75708" y="0"/>
                  </a:lnTo>
                  <a:lnTo>
                    <a:pt x="99357" y="7273"/>
                  </a:lnTo>
                  <a:lnTo>
                    <a:pt x="126813" y="24522"/>
                  </a:lnTo>
                  <a:lnTo>
                    <a:pt x="149766" y="55629"/>
                  </a:lnTo>
                  <a:lnTo>
                    <a:pt x="165796" y="100070"/>
                  </a:lnTo>
                  <a:lnTo>
                    <a:pt x="164743" y="127008"/>
                  </a:lnTo>
                  <a:lnTo>
                    <a:pt x="150592" y="189665"/>
                  </a:lnTo>
                  <a:lnTo>
                    <a:pt x="134455" y="237921"/>
                  </a:lnTo>
                  <a:lnTo>
                    <a:pt x="118448" y="261194"/>
                  </a:lnTo>
                  <a:lnTo>
                    <a:pt x="98466" y="278167"/>
                  </a:lnTo>
                  <a:lnTo>
                    <a:pt x="73987" y="289610"/>
                  </a:lnTo>
                  <a:lnTo>
                    <a:pt x="47510" y="292356"/>
                  </a:lnTo>
                  <a:lnTo>
                    <a:pt x="33898" y="291451"/>
                  </a:lnTo>
                  <a:lnTo>
                    <a:pt x="23654" y="287338"/>
                  </a:lnTo>
                  <a:lnTo>
                    <a:pt x="9152" y="273409"/>
                  </a:lnTo>
                  <a:lnTo>
                    <a:pt x="1927" y="252400"/>
                  </a:lnTo>
                  <a:lnTo>
                    <a:pt x="0" y="240247"/>
                  </a:lnTo>
                  <a:lnTo>
                    <a:pt x="2225" y="230975"/>
                  </a:lnTo>
                  <a:lnTo>
                    <a:pt x="7218" y="223624"/>
                  </a:lnTo>
                  <a:lnTo>
                    <a:pt x="22124" y="212336"/>
                  </a:lnTo>
                  <a:lnTo>
                    <a:pt x="40448" y="203420"/>
                  </a:lnTo>
                  <a:lnTo>
                    <a:pt x="76083" y="197413"/>
                  </a:lnTo>
                  <a:lnTo>
                    <a:pt x="137282" y="201449"/>
                  </a:lnTo>
                  <a:lnTo>
                    <a:pt x="189405" y="196527"/>
                  </a:lnTo>
                  <a:lnTo>
                    <a:pt x="217245" y="1948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72995" y="2632124"/>
              <a:ext cx="555460" cy="471496"/>
            </a:xfrm>
            <a:custGeom>
              <a:avLst/>
              <a:gdLst/>
              <a:ahLst/>
              <a:cxnLst/>
              <a:rect l="0" t="0" r="0" b="0"/>
              <a:pathLst>
                <a:path w="555460" h="471496">
                  <a:moveTo>
                    <a:pt x="322217" y="10529"/>
                  </a:moveTo>
                  <a:lnTo>
                    <a:pt x="279525" y="13648"/>
                  </a:lnTo>
                  <a:lnTo>
                    <a:pt x="226696" y="30772"/>
                  </a:lnTo>
                  <a:lnTo>
                    <a:pt x="168695" y="55193"/>
                  </a:lnTo>
                  <a:lnTo>
                    <a:pt x="105896" y="103314"/>
                  </a:lnTo>
                  <a:lnTo>
                    <a:pt x="73986" y="138561"/>
                  </a:lnTo>
                  <a:lnTo>
                    <a:pt x="38072" y="198069"/>
                  </a:lnTo>
                  <a:lnTo>
                    <a:pt x="9896" y="247355"/>
                  </a:lnTo>
                  <a:lnTo>
                    <a:pt x="0" y="293869"/>
                  </a:lnTo>
                  <a:lnTo>
                    <a:pt x="2657" y="344696"/>
                  </a:lnTo>
                  <a:lnTo>
                    <a:pt x="16443" y="385622"/>
                  </a:lnTo>
                  <a:lnTo>
                    <a:pt x="35345" y="414385"/>
                  </a:lnTo>
                  <a:lnTo>
                    <a:pt x="61353" y="437726"/>
                  </a:lnTo>
                  <a:lnTo>
                    <a:pt x="123409" y="462203"/>
                  </a:lnTo>
                  <a:lnTo>
                    <a:pt x="178571" y="471495"/>
                  </a:lnTo>
                  <a:lnTo>
                    <a:pt x="226103" y="467515"/>
                  </a:lnTo>
                  <a:lnTo>
                    <a:pt x="277231" y="458927"/>
                  </a:lnTo>
                  <a:lnTo>
                    <a:pt x="329425" y="443385"/>
                  </a:lnTo>
                  <a:lnTo>
                    <a:pt x="385760" y="413425"/>
                  </a:lnTo>
                  <a:lnTo>
                    <a:pt x="433165" y="385951"/>
                  </a:lnTo>
                  <a:lnTo>
                    <a:pt x="494657" y="331263"/>
                  </a:lnTo>
                  <a:lnTo>
                    <a:pt x="521099" y="295594"/>
                  </a:lnTo>
                  <a:lnTo>
                    <a:pt x="551337" y="233349"/>
                  </a:lnTo>
                  <a:lnTo>
                    <a:pt x="555459" y="205096"/>
                  </a:lnTo>
                  <a:lnTo>
                    <a:pt x="548574" y="144888"/>
                  </a:lnTo>
                  <a:lnTo>
                    <a:pt x="527543" y="90274"/>
                  </a:lnTo>
                  <a:lnTo>
                    <a:pt x="514469" y="70927"/>
                  </a:lnTo>
                  <a:lnTo>
                    <a:pt x="482776" y="46882"/>
                  </a:lnTo>
                  <a:lnTo>
                    <a:pt x="436211" y="26201"/>
                  </a:lnTo>
                  <a:lnTo>
                    <a:pt x="379353" y="10851"/>
                  </a:lnTo>
                  <a:lnTo>
                    <a:pt x="3432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37119" y="3221720"/>
              <a:ext cx="231628" cy="315856"/>
            </a:xfrm>
            <a:custGeom>
              <a:avLst/>
              <a:gdLst/>
              <a:ahLst/>
              <a:cxnLst/>
              <a:rect l="0" t="0" r="0" b="0"/>
              <a:pathLst>
                <a:path w="231628" h="315856">
                  <a:moveTo>
                    <a:pt x="231627" y="0"/>
                  </a:moveTo>
                  <a:lnTo>
                    <a:pt x="195710" y="53875"/>
                  </a:lnTo>
                  <a:lnTo>
                    <a:pt x="161328" y="111036"/>
                  </a:lnTo>
                  <a:lnTo>
                    <a:pt x="123208" y="165733"/>
                  </a:lnTo>
                  <a:lnTo>
                    <a:pt x="83609" y="224070"/>
                  </a:lnTo>
                  <a:lnTo>
                    <a:pt x="34623" y="283274"/>
                  </a:lnTo>
                  <a:lnTo>
                    <a:pt x="14548" y="30620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58217" y="3211191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0" y="0"/>
                  </a:moveTo>
                  <a:lnTo>
                    <a:pt x="26364" y="55045"/>
                  </a:lnTo>
                  <a:lnTo>
                    <a:pt x="59898" y="114512"/>
                  </a:lnTo>
                  <a:lnTo>
                    <a:pt x="95020" y="173312"/>
                  </a:lnTo>
                  <a:lnTo>
                    <a:pt x="128820" y="231200"/>
                  </a:lnTo>
                  <a:lnTo>
                    <a:pt x="161330" y="289846"/>
                  </a:lnTo>
                  <a:lnTo>
                    <a:pt x="168456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004412" y="3482495"/>
            <a:ext cx="991632" cy="531505"/>
            <a:chOff x="1004412" y="3482495"/>
            <a:chExt cx="991632" cy="531505"/>
          </a:xfrm>
        </p:grpSpPr>
        <p:sp>
          <p:nvSpPr>
            <p:cNvPr id="26" name="Freeform 25"/>
            <p:cNvSpPr/>
            <p:nvPr/>
          </p:nvSpPr>
          <p:spPr>
            <a:xfrm>
              <a:off x="1189720" y="3615665"/>
              <a:ext cx="150542" cy="312176"/>
            </a:xfrm>
            <a:custGeom>
              <a:avLst/>
              <a:gdLst/>
              <a:ahLst/>
              <a:cxnLst/>
              <a:rect l="0" t="0" r="0" b="0"/>
              <a:pathLst>
                <a:path w="150542" h="312176">
                  <a:moveTo>
                    <a:pt x="10528" y="27195"/>
                  </a:moveTo>
                  <a:lnTo>
                    <a:pt x="21707" y="10427"/>
                  </a:lnTo>
                  <a:lnTo>
                    <a:pt x="29679" y="5488"/>
                  </a:lnTo>
                  <a:lnTo>
                    <a:pt x="51015" y="0"/>
                  </a:lnTo>
                  <a:lnTo>
                    <a:pt x="60916" y="876"/>
                  </a:lnTo>
                  <a:lnTo>
                    <a:pt x="78156" y="8089"/>
                  </a:lnTo>
                  <a:lnTo>
                    <a:pt x="83690" y="15627"/>
                  </a:lnTo>
                  <a:lnTo>
                    <a:pt x="89838" y="36482"/>
                  </a:lnTo>
                  <a:lnTo>
                    <a:pt x="87710" y="74530"/>
                  </a:lnTo>
                  <a:lnTo>
                    <a:pt x="79536" y="95416"/>
                  </a:lnTo>
                  <a:lnTo>
                    <a:pt x="53194" y="130588"/>
                  </a:lnTo>
                  <a:lnTo>
                    <a:pt x="54180" y="130049"/>
                  </a:lnTo>
                  <a:lnTo>
                    <a:pt x="57177" y="127350"/>
                  </a:lnTo>
                  <a:lnTo>
                    <a:pt x="69866" y="127470"/>
                  </a:lnTo>
                  <a:lnTo>
                    <a:pt x="87203" y="132593"/>
                  </a:lnTo>
                  <a:lnTo>
                    <a:pt x="123810" y="154945"/>
                  </a:lnTo>
                  <a:lnTo>
                    <a:pt x="138085" y="169371"/>
                  </a:lnTo>
                  <a:lnTo>
                    <a:pt x="148328" y="187480"/>
                  </a:lnTo>
                  <a:lnTo>
                    <a:pt x="150541" y="207227"/>
                  </a:lnTo>
                  <a:lnTo>
                    <a:pt x="142430" y="254089"/>
                  </a:lnTo>
                  <a:lnTo>
                    <a:pt x="127339" y="283416"/>
                  </a:lnTo>
                  <a:lnTo>
                    <a:pt x="96872" y="306923"/>
                  </a:lnTo>
                  <a:lnTo>
                    <a:pt x="68400" y="312175"/>
                  </a:lnTo>
                  <a:lnTo>
                    <a:pt x="28845" y="311675"/>
                  </a:lnTo>
                  <a:lnTo>
                    <a:pt x="0" y="311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52974" y="3576354"/>
              <a:ext cx="192733" cy="234963"/>
            </a:xfrm>
            <a:custGeom>
              <a:avLst/>
              <a:gdLst/>
              <a:ahLst/>
              <a:cxnLst/>
              <a:rect l="0" t="0" r="0" b="0"/>
              <a:pathLst>
                <a:path w="192733" h="234963">
                  <a:moveTo>
                    <a:pt x="0" y="55977"/>
                  </a:moveTo>
                  <a:lnTo>
                    <a:pt x="5589" y="39210"/>
                  </a:lnTo>
                  <a:lnTo>
                    <a:pt x="17692" y="24738"/>
                  </a:lnTo>
                  <a:lnTo>
                    <a:pt x="35939" y="11678"/>
                  </a:lnTo>
                  <a:lnTo>
                    <a:pt x="59646" y="1973"/>
                  </a:lnTo>
                  <a:lnTo>
                    <a:pt x="82661" y="0"/>
                  </a:lnTo>
                  <a:lnTo>
                    <a:pt x="126032" y="8265"/>
                  </a:lnTo>
                  <a:lnTo>
                    <a:pt x="134324" y="13641"/>
                  </a:lnTo>
                  <a:lnTo>
                    <a:pt x="146657" y="28972"/>
                  </a:lnTo>
                  <a:lnTo>
                    <a:pt x="149799" y="47485"/>
                  </a:lnTo>
                  <a:lnTo>
                    <a:pt x="142284" y="87965"/>
                  </a:lnTo>
                  <a:lnTo>
                    <a:pt x="129917" y="105679"/>
                  </a:lnTo>
                  <a:lnTo>
                    <a:pt x="121707" y="113678"/>
                  </a:lnTo>
                  <a:lnTo>
                    <a:pt x="119742" y="117841"/>
                  </a:lnTo>
                  <a:lnTo>
                    <a:pt x="121942" y="119446"/>
                  </a:lnTo>
                  <a:lnTo>
                    <a:pt x="133745" y="120450"/>
                  </a:lnTo>
                  <a:lnTo>
                    <a:pt x="158951" y="128763"/>
                  </a:lnTo>
                  <a:lnTo>
                    <a:pt x="174370" y="139409"/>
                  </a:lnTo>
                  <a:lnTo>
                    <a:pt x="185902" y="155059"/>
                  </a:lnTo>
                  <a:lnTo>
                    <a:pt x="190615" y="164146"/>
                  </a:lnTo>
                  <a:lnTo>
                    <a:pt x="192732" y="183600"/>
                  </a:lnTo>
                  <a:lnTo>
                    <a:pt x="191659" y="193702"/>
                  </a:lnTo>
                  <a:lnTo>
                    <a:pt x="181108" y="211165"/>
                  </a:lnTo>
                  <a:lnTo>
                    <a:pt x="173381" y="219097"/>
                  </a:lnTo>
                  <a:lnTo>
                    <a:pt x="149198" y="227911"/>
                  </a:lnTo>
                  <a:lnTo>
                    <a:pt x="91602" y="233569"/>
                  </a:lnTo>
                  <a:lnTo>
                    <a:pt x="52642" y="234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04412" y="3521457"/>
              <a:ext cx="414315" cy="492543"/>
            </a:xfrm>
            <a:custGeom>
              <a:avLst/>
              <a:gdLst/>
              <a:ahLst/>
              <a:cxnLst/>
              <a:rect l="0" t="0" r="0" b="0"/>
              <a:pathLst>
                <a:path w="414315" h="492543">
                  <a:moveTo>
                    <a:pt x="259007" y="5589"/>
                  </a:moveTo>
                  <a:lnTo>
                    <a:pt x="242240" y="0"/>
                  </a:lnTo>
                  <a:lnTo>
                    <a:pt x="224649" y="376"/>
                  </a:lnTo>
                  <a:lnTo>
                    <a:pt x="205132" y="5612"/>
                  </a:lnTo>
                  <a:lnTo>
                    <a:pt x="167127" y="28037"/>
                  </a:lnTo>
                  <a:lnTo>
                    <a:pt x="110936" y="68883"/>
                  </a:lnTo>
                  <a:lnTo>
                    <a:pt x="79824" y="96093"/>
                  </a:lnTo>
                  <a:lnTo>
                    <a:pt x="23073" y="157930"/>
                  </a:lnTo>
                  <a:lnTo>
                    <a:pt x="1293" y="217763"/>
                  </a:lnTo>
                  <a:lnTo>
                    <a:pt x="0" y="281034"/>
                  </a:lnTo>
                  <a:lnTo>
                    <a:pt x="10689" y="332477"/>
                  </a:lnTo>
                  <a:lnTo>
                    <a:pt x="28674" y="381645"/>
                  </a:lnTo>
                  <a:lnTo>
                    <a:pt x="51940" y="422730"/>
                  </a:lnTo>
                  <a:lnTo>
                    <a:pt x="72221" y="444839"/>
                  </a:lnTo>
                  <a:lnTo>
                    <a:pt x="120249" y="474976"/>
                  </a:lnTo>
                  <a:lnTo>
                    <a:pt x="163878" y="492542"/>
                  </a:lnTo>
                  <a:lnTo>
                    <a:pt x="201315" y="492503"/>
                  </a:lnTo>
                  <a:lnTo>
                    <a:pt x="242043" y="485082"/>
                  </a:lnTo>
                  <a:lnTo>
                    <a:pt x="278157" y="464296"/>
                  </a:lnTo>
                  <a:lnTo>
                    <a:pt x="337479" y="410862"/>
                  </a:lnTo>
                  <a:lnTo>
                    <a:pt x="373424" y="371862"/>
                  </a:lnTo>
                  <a:lnTo>
                    <a:pt x="394215" y="320312"/>
                  </a:lnTo>
                  <a:lnTo>
                    <a:pt x="412037" y="258341"/>
                  </a:lnTo>
                  <a:lnTo>
                    <a:pt x="414314" y="218649"/>
                  </a:lnTo>
                  <a:lnTo>
                    <a:pt x="405195" y="163315"/>
                  </a:lnTo>
                  <a:lnTo>
                    <a:pt x="386540" y="107325"/>
                  </a:lnTo>
                  <a:lnTo>
                    <a:pt x="361525" y="76417"/>
                  </a:lnTo>
                  <a:lnTo>
                    <a:pt x="300878" y="30520"/>
                  </a:lnTo>
                  <a:lnTo>
                    <a:pt x="276837" y="22519"/>
                  </a:lnTo>
                  <a:lnTo>
                    <a:pt x="23795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07448" y="3482495"/>
              <a:ext cx="488596" cy="406658"/>
            </a:xfrm>
            <a:custGeom>
              <a:avLst/>
              <a:gdLst/>
              <a:ahLst/>
              <a:cxnLst/>
              <a:rect l="0" t="0" r="0" b="0"/>
              <a:pathLst>
                <a:path w="488596" h="406658">
                  <a:moveTo>
                    <a:pt x="240282" y="55080"/>
                  </a:moveTo>
                  <a:lnTo>
                    <a:pt x="181665" y="46015"/>
                  </a:lnTo>
                  <a:lnTo>
                    <a:pt x="158078" y="51441"/>
                  </a:lnTo>
                  <a:lnTo>
                    <a:pt x="135897" y="62821"/>
                  </a:lnTo>
                  <a:lnTo>
                    <a:pt x="73075" y="118930"/>
                  </a:lnTo>
                  <a:lnTo>
                    <a:pt x="26620" y="175415"/>
                  </a:lnTo>
                  <a:lnTo>
                    <a:pt x="7609" y="211877"/>
                  </a:lnTo>
                  <a:lnTo>
                    <a:pt x="0" y="266120"/>
                  </a:lnTo>
                  <a:lnTo>
                    <a:pt x="1299" y="292765"/>
                  </a:lnTo>
                  <a:lnTo>
                    <a:pt x="9675" y="316305"/>
                  </a:lnTo>
                  <a:lnTo>
                    <a:pt x="33134" y="349289"/>
                  </a:lnTo>
                  <a:lnTo>
                    <a:pt x="67901" y="375700"/>
                  </a:lnTo>
                  <a:lnTo>
                    <a:pt x="121570" y="397179"/>
                  </a:lnTo>
                  <a:lnTo>
                    <a:pt x="164424" y="406657"/>
                  </a:lnTo>
                  <a:lnTo>
                    <a:pt x="213646" y="403096"/>
                  </a:lnTo>
                  <a:lnTo>
                    <a:pt x="264105" y="393462"/>
                  </a:lnTo>
                  <a:lnTo>
                    <a:pt x="320551" y="372958"/>
                  </a:lnTo>
                  <a:lnTo>
                    <a:pt x="351803" y="357886"/>
                  </a:lnTo>
                  <a:lnTo>
                    <a:pt x="406266" y="315404"/>
                  </a:lnTo>
                  <a:lnTo>
                    <a:pt x="447244" y="264386"/>
                  </a:lnTo>
                  <a:lnTo>
                    <a:pt x="478216" y="209248"/>
                  </a:lnTo>
                  <a:lnTo>
                    <a:pt x="488595" y="161720"/>
                  </a:lnTo>
                  <a:lnTo>
                    <a:pt x="486082" y="116183"/>
                  </a:lnTo>
                  <a:lnTo>
                    <a:pt x="472339" y="73055"/>
                  </a:lnTo>
                  <a:lnTo>
                    <a:pt x="447860" y="36229"/>
                  </a:lnTo>
                  <a:lnTo>
                    <a:pt x="425346" y="20185"/>
                  </a:lnTo>
                  <a:lnTo>
                    <a:pt x="367175" y="354"/>
                  </a:lnTo>
                  <a:lnTo>
                    <a:pt x="311025" y="0"/>
                  </a:lnTo>
                  <a:lnTo>
                    <a:pt x="254386" y="10361"/>
                  </a:lnTo>
                  <a:lnTo>
                    <a:pt x="193050" y="27123"/>
                  </a:lnTo>
                  <a:lnTo>
                    <a:pt x="132590" y="56020"/>
                  </a:lnTo>
                  <a:lnTo>
                    <a:pt x="92883" y="761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116850" y="2200455"/>
            <a:ext cx="842280" cy="410613"/>
            <a:chOff x="5116850" y="2200455"/>
            <a:chExt cx="842280" cy="410613"/>
          </a:xfrm>
        </p:grpSpPr>
        <p:sp>
          <p:nvSpPr>
            <p:cNvPr id="31" name="Freeform 30"/>
            <p:cNvSpPr/>
            <p:nvPr/>
          </p:nvSpPr>
          <p:spPr>
            <a:xfrm>
              <a:off x="5116850" y="2200455"/>
              <a:ext cx="452726" cy="400084"/>
            </a:xfrm>
            <a:custGeom>
              <a:avLst/>
              <a:gdLst/>
              <a:ahLst/>
              <a:cxnLst/>
              <a:rect l="0" t="0" r="0" b="0"/>
              <a:pathLst>
                <a:path w="452726" h="400084">
                  <a:moveTo>
                    <a:pt x="452725" y="0"/>
                  </a:moveTo>
                  <a:lnTo>
                    <a:pt x="427509" y="19151"/>
                  </a:lnTo>
                  <a:lnTo>
                    <a:pt x="375367" y="74332"/>
                  </a:lnTo>
                  <a:lnTo>
                    <a:pt x="315533" y="116856"/>
                  </a:lnTo>
                  <a:lnTo>
                    <a:pt x="276797" y="150032"/>
                  </a:lnTo>
                  <a:lnTo>
                    <a:pt x="220442" y="202468"/>
                  </a:lnTo>
                  <a:lnTo>
                    <a:pt x="166202" y="255093"/>
                  </a:lnTo>
                  <a:lnTo>
                    <a:pt x="103689" y="311871"/>
                  </a:lnTo>
                  <a:lnTo>
                    <a:pt x="42214" y="36145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69575" y="2200455"/>
              <a:ext cx="389555" cy="410613"/>
            </a:xfrm>
            <a:custGeom>
              <a:avLst/>
              <a:gdLst/>
              <a:ahLst/>
              <a:cxnLst/>
              <a:rect l="0" t="0" r="0" b="0"/>
              <a:pathLst>
                <a:path w="389555" h="410613">
                  <a:moveTo>
                    <a:pt x="0" y="0"/>
                  </a:moveTo>
                  <a:lnTo>
                    <a:pt x="50995" y="60874"/>
                  </a:lnTo>
                  <a:lnTo>
                    <a:pt x="97731" y="116537"/>
                  </a:lnTo>
                  <a:lnTo>
                    <a:pt x="130343" y="144494"/>
                  </a:lnTo>
                  <a:lnTo>
                    <a:pt x="188653" y="190517"/>
                  </a:lnTo>
                  <a:lnTo>
                    <a:pt x="242042" y="242288"/>
                  </a:lnTo>
                  <a:lnTo>
                    <a:pt x="305316" y="305339"/>
                  </a:lnTo>
                  <a:lnTo>
                    <a:pt x="362907" y="368499"/>
                  </a:lnTo>
                  <a:lnTo>
                    <a:pt x="38955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66879" y="4403194"/>
            <a:ext cx="1270407" cy="685297"/>
            <a:chOff x="866879" y="4403194"/>
            <a:chExt cx="1270407" cy="685297"/>
          </a:xfrm>
        </p:grpSpPr>
        <p:sp>
          <p:nvSpPr>
            <p:cNvPr id="34" name="Freeform 33"/>
            <p:cNvSpPr/>
            <p:nvPr/>
          </p:nvSpPr>
          <p:spPr>
            <a:xfrm>
              <a:off x="866879" y="4467395"/>
              <a:ext cx="322842" cy="621096"/>
            </a:xfrm>
            <a:custGeom>
              <a:avLst/>
              <a:gdLst/>
              <a:ahLst/>
              <a:cxnLst/>
              <a:rect l="0" t="0" r="0" b="0"/>
              <a:pathLst>
                <a:path w="322842" h="621096">
                  <a:moveTo>
                    <a:pt x="80685" y="59858"/>
                  </a:moveTo>
                  <a:lnTo>
                    <a:pt x="62727" y="113733"/>
                  </a:lnTo>
                  <a:lnTo>
                    <a:pt x="45536" y="170895"/>
                  </a:lnTo>
                  <a:lnTo>
                    <a:pt x="31542" y="224078"/>
                  </a:lnTo>
                  <a:lnTo>
                    <a:pt x="24528" y="247489"/>
                  </a:lnTo>
                  <a:lnTo>
                    <a:pt x="19851" y="252796"/>
                  </a:lnTo>
                  <a:lnTo>
                    <a:pt x="14393" y="253994"/>
                  </a:lnTo>
                  <a:lnTo>
                    <a:pt x="8414" y="252453"/>
                  </a:lnTo>
                  <a:lnTo>
                    <a:pt x="4429" y="246747"/>
                  </a:lnTo>
                  <a:lnTo>
                    <a:pt x="0" y="227928"/>
                  </a:lnTo>
                  <a:lnTo>
                    <a:pt x="5563" y="178888"/>
                  </a:lnTo>
                  <a:lnTo>
                    <a:pt x="21299" y="123453"/>
                  </a:lnTo>
                  <a:lnTo>
                    <a:pt x="50060" y="70443"/>
                  </a:lnTo>
                  <a:lnTo>
                    <a:pt x="85491" y="20091"/>
                  </a:lnTo>
                  <a:lnTo>
                    <a:pt x="103878" y="7869"/>
                  </a:lnTo>
                  <a:lnTo>
                    <a:pt x="139550" y="0"/>
                  </a:lnTo>
                  <a:lnTo>
                    <a:pt x="162999" y="4399"/>
                  </a:lnTo>
                  <a:lnTo>
                    <a:pt x="192812" y="20029"/>
                  </a:lnTo>
                  <a:lnTo>
                    <a:pt x="216463" y="42598"/>
                  </a:lnTo>
                  <a:lnTo>
                    <a:pt x="245416" y="87255"/>
                  </a:lnTo>
                  <a:lnTo>
                    <a:pt x="264090" y="150711"/>
                  </a:lnTo>
                  <a:lnTo>
                    <a:pt x="268388" y="210390"/>
                  </a:lnTo>
                  <a:lnTo>
                    <a:pt x="269394" y="255833"/>
                  </a:lnTo>
                  <a:lnTo>
                    <a:pt x="264371" y="305098"/>
                  </a:lnTo>
                  <a:lnTo>
                    <a:pt x="255474" y="364279"/>
                  </a:lnTo>
                  <a:lnTo>
                    <a:pt x="241987" y="424018"/>
                  </a:lnTo>
                  <a:lnTo>
                    <a:pt x="224557" y="480427"/>
                  </a:lnTo>
                  <a:lnTo>
                    <a:pt x="192453" y="536685"/>
                  </a:lnTo>
                  <a:lnTo>
                    <a:pt x="159175" y="579216"/>
                  </a:lnTo>
                  <a:lnTo>
                    <a:pt x="114430" y="608977"/>
                  </a:lnTo>
                  <a:lnTo>
                    <a:pt x="92173" y="618986"/>
                  </a:lnTo>
                  <a:lnTo>
                    <a:pt x="70583" y="621095"/>
                  </a:lnTo>
                  <a:lnTo>
                    <a:pt x="59913" y="620020"/>
                  </a:lnTo>
                  <a:lnTo>
                    <a:pt x="38698" y="609466"/>
                  </a:lnTo>
                  <a:lnTo>
                    <a:pt x="19910" y="593077"/>
                  </a:lnTo>
                  <a:lnTo>
                    <a:pt x="7661" y="574095"/>
                  </a:lnTo>
                  <a:lnTo>
                    <a:pt x="4556" y="553960"/>
                  </a:lnTo>
                  <a:lnTo>
                    <a:pt x="12095" y="512438"/>
                  </a:lnTo>
                  <a:lnTo>
                    <a:pt x="27087" y="486544"/>
                  </a:lnTo>
                  <a:lnTo>
                    <a:pt x="42826" y="474495"/>
                  </a:lnTo>
                  <a:lnTo>
                    <a:pt x="62689" y="466410"/>
                  </a:lnTo>
                  <a:lnTo>
                    <a:pt x="100180" y="463028"/>
                  </a:lnTo>
                  <a:lnTo>
                    <a:pt x="163090" y="474848"/>
                  </a:lnTo>
                  <a:lnTo>
                    <a:pt x="220435" y="491641"/>
                  </a:lnTo>
                  <a:lnTo>
                    <a:pt x="274277" y="505587"/>
                  </a:lnTo>
                  <a:lnTo>
                    <a:pt x="322841" y="523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68704" y="4695709"/>
              <a:ext cx="136872" cy="189515"/>
            </a:xfrm>
            <a:custGeom>
              <a:avLst/>
              <a:gdLst/>
              <a:ahLst/>
              <a:cxnLst/>
              <a:rect l="0" t="0" r="0" b="0"/>
              <a:pathLst>
                <a:path w="136872" h="189515">
                  <a:moveTo>
                    <a:pt x="136871" y="0"/>
                  </a:moveTo>
                  <a:lnTo>
                    <a:pt x="107562" y="34898"/>
                  </a:lnTo>
                  <a:lnTo>
                    <a:pt x="73537" y="89879"/>
                  </a:lnTo>
                  <a:lnTo>
                    <a:pt x="24557" y="152669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37119" y="4695709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168456" y="168456"/>
                  </a:moveTo>
                  <a:lnTo>
                    <a:pt x="149305" y="151645"/>
                  </a:lnTo>
                  <a:lnTo>
                    <a:pt x="109127" y="122675"/>
                  </a:lnTo>
                  <a:lnTo>
                    <a:pt x="52055" y="65969"/>
                  </a:lnTo>
                  <a:lnTo>
                    <a:pt x="24002" y="39824"/>
                  </a:lnTo>
                  <a:lnTo>
                    <a:pt x="7112" y="160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05616" y="4635198"/>
              <a:ext cx="329632" cy="385088"/>
            </a:xfrm>
            <a:custGeom>
              <a:avLst/>
              <a:gdLst/>
              <a:ahLst/>
              <a:cxnLst/>
              <a:rect l="0" t="0" r="0" b="0"/>
              <a:pathLst>
                <a:path w="329632" h="385088">
                  <a:moveTo>
                    <a:pt x="0" y="92097"/>
                  </a:moveTo>
                  <a:lnTo>
                    <a:pt x="5589" y="75329"/>
                  </a:lnTo>
                  <a:lnTo>
                    <a:pt x="17692" y="63977"/>
                  </a:lnTo>
                  <a:lnTo>
                    <a:pt x="74329" y="28306"/>
                  </a:lnTo>
                  <a:lnTo>
                    <a:pt x="108591" y="10805"/>
                  </a:lnTo>
                  <a:lnTo>
                    <a:pt x="148379" y="1330"/>
                  </a:lnTo>
                  <a:lnTo>
                    <a:pt x="162090" y="0"/>
                  </a:lnTo>
                  <a:lnTo>
                    <a:pt x="172401" y="2623"/>
                  </a:lnTo>
                  <a:lnTo>
                    <a:pt x="180445" y="7881"/>
                  </a:lnTo>
                  <a:lnTo>
                    <a:pt x="192502" y="23082"/>
                  </a:lnTo>
                  <a:lnTo>
                    <a:pt x="201760" y="41537"/>
                  </a:lnTo>
                  <a:lnTo>
                    <a:pt x="203535" y="61437"/>
                  </a:lnTo>
                  <a:lnTo>
                    <a:pt x="195142" y="102808"/>
                  </a:lnTo>
                  <a:lnTo>
                    <a:pt x="180003" y="128676"/>
                  </a:lnTo>
                  <a:lnTo>
                    <a:pt x="160699" y="151158"/>
                  </a:lnTo>
                  <a:lnTo>
                    <a:pt x="134572" y="167048"/>
                  </a:lnTo>
                  <a:lnTo>
                    <a:pt x="132999" y="168971"/>
                  </a:lnTo>
                  <a:lnTo>
                    <a:pt x="189915" y="167399"/>
                  </a:lnTo>
                  <a:lnTo>
                    <a:pt x="247911" y="177334"/>
                  </a:lnTo>
                  <a:lnTo>
                    <a:pt x="260030" y="180508"/>
                  </a:lnTo>
                  <a:lnTo>
                    <a:pt x="279736" y="193392"/>
                  </a:lnTo>
                  <a:lnTo>
                    <a:pt x="311450" y="230259"/>
                  </a:lnTo>
                  <a:lnTo>
                    <a:pt x="327548" y="260936"/>
                  </a:lnTo>
                  <a:lnTo>
                    <a:pt x="329631" y="281780"/>
                  </a:lnTo>
                  <a:lnTo>
                    <a:pt x="325487" y="301573"/>
                  </a:lnTo>
                  <a:lnTo>
                    <a:pt x="315847" y="318169"/>
                  </a:lnTo>
                  <a:lnTo>
                    <a:pt x="262288" y="362149"/>
                  </a:lnTo>
                  <a:lnTo>
                    <a:pt x="225764" y="377743"/>
                  </a:lnTo>
                  <a:lnTo>
                    <a:pt x="170331" y="385087"/>
                  </a:lnTo>
                  <a:lnTo>
                    <a:pt x="107389" y="383418"/>
                  </a:lnTo>
                  <a:lnTo>
                    <a:pt x="63171" y="376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26715" y="4403194"/>
              <a:ext cx="210571" cy="240034"/>
            </a:xfrm>
            <a:custGeom>
              <a:avLst/>
              <a:gdLst/>
              <a:ahLst/>
              <a:cxnLst/>
              <a:rect l="0" t="0" r="0" b="0"/>
              <a:pathLst>
                <a:path w="210571" h="240034">
                  <a:moveTo>
                    <a:pt x="0" y="50360"/>
                  </a:moveTo>
                  <a:lnTo>
                    <a:pt x="5589" y="33592"/>
                  </a:lnTo>
                  <a:lnTo>
                    <a:pt x="17691" y="22241"/>
                  </a:lnTo>
                  <a:lnTo>
                    <a:pt x="54057" y="5421"/>
                  </a:lnTo>
                  <a:lnTo>
                    <a:pt x="90236" y="0"/>
                  </a:lnTo>
                  <a:lnTo>
                    <a:pt x="110685" y="4971"/>
                  </a:lnTo>
                  <a:lnTo>
                    <a:pt x="119413" y="9572"/>
                  </a:lnTo>
                  <a:lnTo>
                    <a:pt x="142876" y="38405"/>
                  </a:lnTo>
                  <a:lnTo>
                    <a:pt x="153467" y="76583"/>
                  </a:lnTo>
                  <a:lnTo>
                    <a:pt x="151016" y="111942"/>
                  </a:lnTo>
                  <a:lnTo>
                    <a:pt x="136422" y="165964"/>
                  </a:lnTo>
                  <a:lnTo>
                    <a:pt x="117154" y="208246"/>
                  </a:lnTo>
                  <a:lnTo>
                    <a:pt x="92034" y="234272"/>
                  </a:lnTo>
                  <a:lnTo>
                    <a:pt x="81243" y="238478"/>
                  </a:lnTo>
                  <a:lnTo>
                    <a:pt x="56775" y="240033"/>
                  </a:lnTo>
                  <a:lnTo>
                    <a:pt x="36541" y="233705"/>
                  </a:lnTo>
                  <a:lnTo>
                    <a:pt x="27870" y="228742"/>
                  </a:lnTo>
                  <a:lnTo>
                    <a:pt x="15116" y="213869"/>
                  </a:lnTo>
                  <a:lnTo>
                    <a:pt x="10077" y="204989"/>
                  </a:lnTo>
                  <a:lnTo>
                    <a:pt x="7598" y="182645"/>
                  </a:lnTo>
                  <a:lnTo>
                    <a:pt x="11566" y="158286"/>
                  </a:lnTo>
                  <a:lnTo>
                    <a:pt x="21128" y="135762"/>
                  </a:lnTo>
                  <a:lnTo>
                    <a:pt x="29293" y="128352"/>
                  </a:lnTo>
                  <a:lnTo>
                    <a:pt x="50843" y="120118"/>
                  </a:lnTo>
                  <a:lnTo>
                    <a:pt x="89284" y="121072"/>
                  </a:lnTo>
                  <a:lnTo>
                    <a:pt x="149797" y="138238"/>
                  </a:lnTo>
                  <a:lnTo>
                    <a:pt x="210570" y="155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19525" y="2636087"/>
            <a:ext cx="1579568" cy="848846"/>
            <a:chOff x="4719525" y="2636087"/>
            <a:chExt cx="1579568" cy="848846"/>
          </a:xfrm>
        </p:grpSpPr>
        <p:sp>
          <p:nvSpPr>
            <p:cNvPr id="40" name="Freeform 39"/>
            <p:cNvSpPr/>
            <p:nvPr/>
          </p:nvSpPr>
          <p:spPr>
            <a:xfrm>
              <a:off x="4905301" y="2703379"/>
              <a:ext cx="253663" cy="373917"/>
            </a:xfrm>
            <a:custGeom>
              <a:avLst/>
              <a:gdLst/>
              <a:ahLst/>
              <a:cxnLst/>
              <a:rect l="0" t="0" r="0" b="0"/>
              <a:pathLst>
                <a:path w="253663" h="373917">
                  <a:moveTo>
                    <a:pt x="53621" y="34030"/>
                  </a:moveTo>
                  <a:lnTo>
                    <a:pt x="34493" y="87905"/>
                  </a:lnTo>
                  <a:lnTo>
                    <a:pt x="3817" y="133888"/>
                  </a:lnTo>
                  <a:lnTo>
                    <a:pt x="532" y="133357"/>
                  </a:lnTo>
                  <a:lnTo>
                    <a:pt x="0" y="117170"/>
                  </a:lnTo>
                  <a:lnTo>
                    <a:pt x="6278" y="86350"/>
                  </a:lnTo>
                  <a:lnTo>
                    <a:pt x="34767" y="23473"/>
                  </a:lnTo>
                  <a:lnTo>
                    <a:pt x="48751" y="8671"/>
                  </a:lnTo>
                  <a:lnTo>
                    <a:pt x="57393" y="3086"/>
                  </a:lnTo>
                  <a:lnTo>
                    <a:pt x="76355" y="0"/>
                  </a:lnTo>
                  <a:lnTo>
                    <a:pt x="86324" y="815"/>
                  </a:lnTo>
                  <a:lnTo>
                    <a:pt x="103641" y="7959"/>
                  </a:lnTo>
                  <a:lnTo>
                    <a:pt x="133822" y="31610"/>
                  </a:lnTo>
                  <a:lnTo>
                    <a:pt x="155243" y="63079"/>
                  </a:lnTo>
                  <a:lnTo>
                    <a:pt x="176207" y="120530"/>
                  </a:lnTo>
                  <a:lnTo>
                    <a:pt x="202879" y="182609"/>
                  </a:lnTo>
                  <a:lnTo>
                    <a:pt x="203391" y="237541"/>
                  </a:lnTo>
                  <a:lnTo>
                    <a:pt x="196133" y="287092"/>
                  </a:lnTo>
                  <a:lnTo>
                    <a:pt x="183640" y="313788"/>
                  </a:lnTo>
                  <a:lnTo>
                    <a:pt x="152613" y="353933"/>
                  </a:lnTo>
                  <a:lnTo>
                    <a:pt x="125456" y="371492"/>
                  </a:lnTo>
                  <a:lnTo>
                    <a:pt x="99195" y="373916"/>
                  </a:lnTo>
                  <a:lnTo>
                    <a:pt x="71537" y="369924"/>
                  </a:lnTo>
                  <a:lnTo>
                    <a:pt x="51445" y="360351"/>
                  </a:lnTo>
                  <a:lnTo>
                    <a:pt x="26980" y="336218"/>
                  </a:lnTo>
                  <a:lnTo>
                    <a:pt x="22992" y="326736"/>
                  </a:lnTo>
                  <a:lnTo>
                    <a:pt x="21681" y="306841"/>
                  </a:lnTo>
                  <a:lnTo>
                    <a:pt x="25308" y="298962"/>
                  </a:lnTo>
                  <a:lnTo>
                    <a:pt x="38698" y="287088"/>
                  </a:lnTo>
                  <a:lnTo>
                    <a:pt x="77145" y="279416"/>
                  </a:lnTo>
                  <a:lnTo>
                    <a:pt x="132964" y="285229"/>
                  </a:lnTo>
                  <a:lnTo>
                    <a:pt x="189848" y="301019"/>
                  </a:lnTo>
                  <a:lnTo>
                    <a:pt x="236810" y="315215"/>
                  </a:lnTo>
                  <a:lnTo>
                    <a:pt x="253662" y="3182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19525" y="2636087"/>
              <a:ext cx="535184" cy="510569"/>
            </a:xfrm>
            <a:custGeom>
              <a:avLst/>
              <a:gdLst/>
              <a:ahLst/>
              <a:cxnLst/>
              <a:rect l="0" t="0" r="0" b="0"/>
              <a:pathLst>
                <a:path w="535184" h="510569">
                  <a:moveTo>
                    <a:pt x="386796" y="17094"/>
                  </a:moveTo>
                  <a:lnTo>
                    <a:pt x="324515" y="305"/>
                  </a:lnTo>
                  <a:lnTo>
                    <a:pt x="267346" y="0"/>
                  </a:lnTo>
                  <a:lnTo>
                    <a:pt x="220382" y="10859"/>
                  </a:lnTo>
                  <a:lnTo>
                    <a:pt x="168180" y="35490"/>
                  </a:lnTo>
                  <a:lnTo>
                    <a:pt x="108169" y="78181"/>
                  </a:lnTo>
                  <a:lnTo>
                    <a:pt x="92166" y="94547"/>
                  </a:lnTo>
                  <a:lnTo>
                    <a:pt x="54978" y="156634"/>
                  </a:lnTo>
                  <a:lnTo>
                    <a:pt x="23464" y="212810"/>
                  </a:lnTo>
                  <a:lnTo>
                    <a:pt x="5281" y="269574"/>
                  </a:lnTo>
                  <a:lnTo>
                    <a:pt x="0" y="329876"/>
                  </a:lnTo>
                  <a:lnTo>
                    <a:pt x="7288" y="378572"/>
                  </a:lnTo>
                  <a:lnTo>
                    <a:pt x="26084" y="423156"/>
                  </a:lnTo>
                  <a:lnTo>
                    <a:pt x="60250" y="463662"/>
                  </a:lnTo>
                  <a:lnTo>
                    <a:pt x="100009" y="490352"/>
                  </a:lnTo>
                  <a:lnTo>
                    <a:pt x="141425" y="505019"/>
                  </a:lnTo>
                  <a:lnTo>
                    <a:pt x="200461" y="510568"/>
                  </a:lnTo>
                  <a:lnTo>
                    <a:pt x="250867" y="508409"/>
                  </a:lnTo>
                  <a:lnTo>
                    <a:pt x="302847" y="497241"/>
                  </a:lnTo>
                  <a:lnTo>
                    <a:pt x="345934" y="479114"/>
                  </a:lnTo>
                  <a:lnTo>
                    <a:pt x="403555" y="445091"/>
                  </a:lnTo>
                  <a:lnTo>
                    <a:pt x="460039" y="396110"/>
                  </a:lnTo>
                  <a:lnTo>
                    <a:pt x="494070" y="351275"/>
                  </a:lnTo>
                  <a:lnTo>
                    <a:pt x="525013" y="294498"/>
                  </a:lnTo>
                  <a:lnTo>
                    <a:pt x="535183" y="266337"/>
                  </a:lnTo>
                  <a:lnTo>
                    <a:pt x="534245" y="241342"/>
                  </a:lnTo>
                  <a:lnTo>
                    <a:pt x="516654" y="178729"/>
                  </a:lnTo>
                  <a:lnTo>
                    <a:pt x="503781" y="143365"/>
                  </a:lnTo>
                  <a:lnTo>
                    <a:pt x="469176" y="90086"/>
                  </a:lnTo>
                  <a:lnTo>
                    <a:pt x="422956" y="40091"/>
                  </a:lnTo>
                  <a:lnTo>
                    <a:pt x="382562" y="18319"/>
                  </a:lnTo>
                  <a:lnTo>
                    <a:pt x="340958" y="4459"/>
                  </a:lnTo>
                  <a:lnTo>
                    <a:pt x="298995" y="4121"/>
                  </a:lnTo>
                  <a:lnTo>
                    <a:pt x="260454" y="17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80814" y="2726880"/>
              <a:ext cx="187447" cy="363399"/>
            </a:xfrm>
            <a:custGeom>
              <a:avLst/>
              <a:gdLst/>
              <a:ahLst/>
              <a:cxnLst/>
              <a:rect l="0" t="0" r="0" b="0"/>
              <a:pathLst>
                <a:path w="187447" h="363399">
                  <a:moveTo>
                    <a:pt x="104616" y="0"/>
                  </a:moveTo>
                  <a:lnTo>
                    <a:pt x="61954" y="55660"/>
                  </a:lnTo>
                  <a:lnTo>
                    <a:pt x="28505" y="108022"/>
                  </a:lnTo>
                  <a:lnTo>
                    <a:pt x="10769" y="170384"/>
                  </a:lnTo>
                  <a:lnTo>
                    <a:pt x="1590" y="233438"/>
                  </a:lnTo>
                  <a:lnTo>
                    <a:pt x="0" y="282337"/>
                  </a:lnTo>
                  <a:lnTo>
                    <a:pt x="5868" y="310317"/>
                  </a:lnTo>
                  <a:lnTo>
                    <a:pt x="17444" y="333281"/>
                  </a:lnTo>
                  <a:lnTo>
                    <a:pt x="34287" y="351286"/>
                  </a:lnTo>
                  <a:lnTo>
                    <a:pt x="56591" y="360848"/>
                  </a:lnTo>
                  <a:lnTo>
                    <a:pt x="69090" y="363398"/>
                  </a:lnTo>
                  <a:lnTo>
                    <a:pt x="95456" y="359992"/>
                  </a:lnTo>
                  <a:lnTo>
                    <a:pt x="120432" y="350680"/>
                  </a:lnTo>
                  <a:lnTo>
                    <a:pt x="147647" y="331113"/>
                  </a:lnTo>
                  <a:lnTo>
                    <a:pt x="184993" y="283506"/>
                  </a:lnTo>
                  <a:lnTo>
                    <a:pt x="187446" y="273232"/>
                  </a:lnTo>
                  <a:lnTo>
                    <a:pt x="183933" y="252458"/>
                  </a:lnTo>
                  <a:lnTo>
                    <a:pt x="177382" y="244345"/>
                  </a:lnTo>
                  <a:lnTo>
                    <a:pt x="157623" y="232210"/>
                  </a:lnTo>
                  <a:lnTo>
                    <a:pt x="120192" y="224391"/>
                  </a:lnTo>
                  <a:lnTo>
                    <a:pt x="79465" y="227664"/>
                  </a:lnTo>
                  <a:lnTo>
                    <a:pt x="41445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76345" y="2754340"/>
              <a:ext cx="322748" cy="327423"/>
            </a:xfrm>
            <a:custGeom>
              <a:avLst/>
              <a:gdLst/>
              <a:ahLst/>
              <a:cxnLst/>
              <a:rect l="0" t="0" r="0" b="0"/>
              <a:pathLst>
                <a:path w="322748" h="327423">
                  <a:moveTo>
                    <a:pt x="256525" y="14654"/>
                  </a:moveTo>
                  <a:lnTo>
                    <a:pt x="197909" y="14654"/>
                  </a:lnTo>
                  <a:lnTo>
                    <a:pt x="144905" y="13485"/>
                  </a:lnTo>
                  <a:lnTo>
                    <a:pt x="88621" y="0"/>
                  </a:lnTo>
                  <a:lnTo>
                    <a:pt x="51058" y="1084"/>
                  </a:lnTo>
                  <a:lnTo>
                    <a:pt x="15881" y="14403"/>
                  </a:lnTo>
                  <a:lnTo>
                    <a:pt x="8359" y="23845"/>
                  </a:lnTo>
                  <a:lnTo>
                    <a:pt x="0" y="49935"/>
                  </a:lnTo>
                  <a:lnTo>
                    <a:pt x="5643" y="77908"/>
                  </a:lnTo>
                  <a:lnTo>
                    <a:pt x="26684" y="128404"/>
                  </a:lnTo>
                  <a:lnTo>
                    <a:pt x="31938" y="132602"/>
                  </a:lnTo>
                  <a:lnTo>
                    <a:pt x="37780" y="131890"/>
                  </a:lnTo>
                  <a:lnTo>
                    <a:pt x="52850" y="124081"/>
                  </a:lnTo>
                  <a:lnTo>
                    <a:pt x="88812" y="114278"/>
                  </a:lnTo>
                  <a:lnTo>
                    <a:pt x="149654" y="113492"/>
                  </a:lnTo>
                  <a:lnTo>
                    <a:pt x="207079" y="124255"/>
                  </a:lnTo>
                  <a:lnTo>
                    <a:pt x="243824" y="139806"/>
                  </a:lnTo>
                  <a:lnTo>
                    <a:pt x="271349" y="159231"/>
                  </a:lnTo>
                  <a:lnTo>
                    <a:pt x="300441" y="195161"/>
                  </a:lnTo>
                  <a:lnTo>
                    <a:pt x="322518" y="246482"/>
                  </a:lnTo>
                  <a:lnTo>
                    <a:pt x="322747" y="256944"/>
                  </a:lnTo>
                  <a:lnTo>
                    <a:pt x="316763" y="277926"/>
                  </a:lnTo>
                  <a:lnTo>
                    <a:pt x="300240" y="303881"/>
                  </a:lnTo>
                  <a:lnTo>
                    <a:pt x="281023" y="315945"/>
                  </a:lnTo>
                  <a:lnTo>
                    <a:pt x="255714" y="324036"/>
                  </a:lnTo>
                  <a:lnTo>
                    <a:pt x="209752" y="327422"/>
                  </a:lnTo>
                  <a:lnTo>
                    <a:pt x="157945" y="318678"/>
                  </a:lnTo>
                  <a:lnTo>
                    <a:pt x="130183" y="3094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17015" y="3148020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168456" y="0"/>
                  </a:moveTo>
                  <a:lnTo>
                    <a:pt x="132540" y="53875"/>
                  </a:lnTo>
                  <a:lnTo>
                    <a:pt x="92568" y="111037"/>
                  </a:lnTo>
                  <a:lnTo>
                    <a:pt x="67852" y="164220"/>
                  </a:lnTo>
                  <a:lnTo>
                    <a:pt x="40376" y="220541"/>
                  </a:lnTo>
                  <a:lnTo>
                    <a:pt x="18171" y="276788"/>
                  </a:lnTo>
                  <a:lnTo>
                    <a:pt x="5385" y="31051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53886" y="3148020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0" y="0"/>
                  </a:moveTo>
                  <a:lnTo>
                    <a:pt x="20243" y="43963"/>
                  </a:lnTo>
                  <a:lnTo>
                    <a:pt x="65668" y="99133"/>
                  </a:lnTo>
                  <a:lnTo>
                    <a:pt x="105944" y="160379"/>
                  </a:lnTo>
                  <a:lnTo>
                    <a:pt x="147456" y="218194"/>
                  </a:lnTo>
                  <a:lnTo>
                    <a:pt x="186398" y="276505"/>
                  </a:lnTo>
                  <a:lnTo>
                    <a:pt x="20004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645540" y="3458286"/>
            <a:ext cx="1142456" cy="532015"/>
            <a:chOff x="5645540" y="3458286"/>
            <a:chExt cx="1142456" cy="532015"/>
          </a:xfrm>
        </p:grpSpPr>
        <p:sp>
          <p:nvSpPr>
            <p:cNvPr id="47" name="Freeform 46"/>
            <p:cNvSpPr/>
            <p:nvPr/>
          </p:nvSpPr>
          <p:spPr>
            <a:xfrm>
              <a:off x="5735653" y="3574690"/>
              <a:ext cx="265591" cy="415611"/>
            </a:xfrm>
            <a:custGeom>
              <a:avLst/>
              <a:gdLst/>
              <a:ahLst/>
              <a:cxnLst/>
              <a:rect l="0" t="0" r="0" b="0"/>
              <a:pathLst>
                <a:path w="265591" h="415611">
                  <a:moveTo>
                    <a:pt x="265590" y="36584"/>
                  </a:moveTo>
                  <a:lnTo>
                    <a:pt x="206974" y="21930"/>
                  </a:lnTo>
                  <a:lnTo>
                    <a:pt x="153970" y="15622"/>
                  </a:lnTo>
                  <a:lnTo>
                    <a:pt x="92097" y="6628"/>
                  </a:lnTo>
                  <a:lnTo>
                    <a:pt x="34687" y="0"/>
                  </a:lnTo>
                  <a:lnTo>
                    <a:pt x="23917" y="1666"/>
                  </a:lnTo>
                  <a:lnTo>
                    <a:pt x="15567" y="6287"/>
                  </a:lnTo>
                  <a:lnTo>
                    <a:pt x="3170" y="20779"/>
                  </a:lnTo>
                  <a:lnTo>
                    <a:pt x="0" y="42038"/>
                  </a:lnTo>
                  <a:lnTo>
                    <a:pt x="1908" y="99403"/>
                  </a:lnTo>
                  <a:lnTo>
                    <a:pt x="13769" y="161493"/>
                  </a:lnTo>
                  <a:lnTo>
                    <a:pt x="16991" y="172499"/>
                  </a:lnTo>
                  <a:lnTo>
                    <a:pt x="21478" y="177497"/>
                  </a:lnTo>
                  <a:lnTo>
                    <a:pt x="26810" y="178490"/>
                  </a:lnTo>
                  <a:lnTo>
                    <a:pt x="32704" y="176811"/>
                  </a:lnTo>
                  <a:lnTo>
                    <a:pt x="83944" y="150030"/>
                  </a:lnTo>
                  <a:lnTo>
                    <a:pt x="122992" y="144287"/>
                  </a:lnTo>
                  <a:lnTo>
                    <a:pt x="169786" y="148175"/>
                  </a:lnTo>
                  <a:lnTo>
                    <a:pt x="194155" y="156760"/>
                  </a:lnTo>
                  <a:lnTo>
                    <a:pt x="228863" y="181336"/>
                  </a:lnTo>
                  <a:lnTo>
                    <a:pt x="245479" y="207375"/>
                  </a:lnTo>
                  <a:lnTo>
                    <a:pt x="252222" y="248496"/>
                  </a:lnTo>
                  <a:lnTo>
                    <a:pt x="248631" y="286546"/>
                  </a:lnTo>
                  <a:lnTo>
                    <a:pt x="228532" y="336910"/>
                  </a:lnTo>
                  <a:lnTo>
                    <a:pt x="189553" y="384984"/>
                  </a:lnTo>
                  <a:lnTo>
                    <a:pt x="159613" y="404716"/>
                  </a:lnTo>
                  <a:lnTo>
                    <a:pt x="100264" y="414175"/>
                  </a:lnTo>
                  <a:lnTo>
                    <a:pt x="86606" y="415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29091" y="3621803"/>
              <a:ext cx="19594" cy="305327"/>
            </a:xfrm>
            <a:custGeom>
              <a:avLst/>
              <a:gdLst/>
              <a:ahLst/>
              <a:cxnLst/>
              <a:rect l="0" t="0" r="0" b="0"/>
              <a:pathLst>
                <a:path w="19594" h="305327">
                  <a:moveTo>
                    <a:pt x="9064" y="0"/>
                  </a:moveTo>
                  <a:lnTo>
                    <a:pt x="3475" y="62093"/>
                  </a:lnTo>
                  <a:lnTo>
                    <a:pt x="0" y="111204"/>
                  </a:lnTo>
                  <a:lnTo>
                    <a:pt x="4559" y="170210"/>
                  </a:lnTo>
                  <a:lnTo>
                    <a:pt x="7729" y="226557"/>
                  </a:lnTo>
                  <a:lnTo>
                    <a:pt x="17222" y="286505"/>
                  </a:lnTo>
                  <a:lnTo>
                    <a:pt x="19593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22383" y="3624134"/>
              <a:ext cx="234697" cy="310230"/>
            </a:xfrm>
            <a:custGeom>
              <a:avLst/>
              <a:gdLst/>
              <a:ahLst/>
              <a:cxnLst/>
              <a:rect l="0" t="0" r="0" b="0"/>
              <a:pathLst>
                <a:path w="234697" h="310230">
                  <a:moveTo>
                    <a:pt x="0" y="29254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69742" y="0"/>
                  </a:lnTo>
                  <a:lnTo>
                    <a:pt x="104113" y="3949"/>
                  </a:lnTo>
                  <a:lnTo>
                    <a:pt x="136523" y="18117"/>
                  </a:lnTo>
                  <a:lnTo>
                    <a:pt x="151535" y="33663"/>
                  </a:lnTo>
                  <a:lnTo>
                    <a:pt x="157175" y="42722"/>
                  </a:lnTo>
                  <a:lnTo>
                    <a:pt x="160323" y="62146"/>
                  </a:lnTo>
                  <a:lnTo>
                    <a:pt x="159525" y="72239"/>
                  </a:lnTo>
                  <a:lnTo>
                    <a:pt x="152399" y="89693"/>
                  </a:lnTo>
                  <a:lnTo>
                    <a:pt x="106239" y="143791"/>
                  </a:lnTo>
                  <a:lnTo>
                    <a:pt x="109998" y="140211"/>
                  </a:lnTo>
                  <a:lnTo>
                    <a:pt x="115446" y="140660"/>
                  </a:lnTo>
                  <a:lnTo>
                    <a:pt x="168179" y="163552"/>
                  </a:lnTo>
                  <a:lnTo>
                    <a:pt x="206561" y="194786"/>
                  </a:lnTo>
                  <a:lnTo>
                    <a:pt x="222381" y="221020"/>
                  </a:lnTo>
                  <a:lnTo>
                    <a:pt x="234477" y="251020"/>
                  </a:lnTo>
                  <a:lnTo>
                    <a:pt x="234696" y="261326"/>
                  </a:lnTo>
                  <a:lnTo>
                    <a:pt x="228702" y="282136"/>
                  </a:lnTo>
                  <a:lnTo>
                    <a:pt x="221488" y="290259"/>
                  </a:lnTo>
                  <a:lnTo>
                    <a:pt x="200994" y="302404"/>
                  </a:lnTo>
                  <a:lnTo>
                    <a:pt x="157560" y="310229"/>
                  </a:lnTo>
                  <a:lnTo>
                    <a:pt x="107646" y="306958"/>
                  </a:lnTo>
                  <a:lnTo>
                    <a:pt x="53170" y="286850"/>
                  </a:lnTo>
                  <a:lnTo>
                    <a:pt x="42114" y="281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45540" y="3458286"/>
              <a:ext cx="459698" cy="508207"/>
            </a:xfrm>
            <a:custGeom>
              <a:avLst/>
              <a:gdLst/>
              <a:ahLst/>
              <a:cxnLst/>
              <a:rect l="0" t="0" r="0" b="0"/>
              <a:pathLst>
                <a:path w="459698" h="508207">
                  <a:moveTo>
                    <a:pt x="345175" y="5589"/>
                  </a:moveTo>
                  <a:lnTo>
                    <a:pt x="328407" y="0"/>
                  </a:lnTo>
                  <a:lnTo>
                    <a:pt x="269730" y="4044"/>
                  </a:lnTo>
                  <a:lnTo>
                    <a:pt x="243793" y="7242"/>
                  </a:lnTo>
                  <a:lnTo>
                    <a:pt x="187761" y="34807"/>
                  </a:lnTo>
                  <a:lnTo>
                    <a:pt x="129711" y="75879"/>
                  </a:lnTo>
                  <a:lnTo>
                    <a:pt x="76594" y="132556"/>
                  </a:lnTo>
                  <a:lnTo>
                    <a:pt x="47193" y="183744"/>
                  </a:lnTo>
                  <a:lnTo>
                    <a:pt x="21975" y="245848"/>
                  </a:lnTo>
                  <a:lnTo>
                    <a:pt x="5382" y="297933"/>
                  </a:lnTo>
                  <a:lnTo>
                    <a:pt x="0" y="336835"/>
                  </a:lnTo>
                  <a:lnTo>
                    <a:pt x="6587" y="383496"/>
                  </a:lnTo>
                  <a:lnTo>
                    <a:pt x="22273" y="426508"/>
                  </a:lnTo>
                  <a:lnTo>
                    <a:pt x="35547" y="446518"/>
                  </a:lnTo>
                  <a:lnTo>
                    <a:pt x="82782" y="485762"/>
                  </a:lnTo>
                  <a:lnTo>
                    <a:pt x="119380" y="501672"/>
                  </a:lnTo>
                  <a:lnTo>
                    <a:pt x="165449" y="508206"/>
                  </a:lnTo>
                  <a:lnTo>
                    <a:pt x="217777" y="502009"/>
                  </a:lnTo>
                  <a:lnTo>
                    <a:pt x="271960" y="489519"/>
                  </a:lnTo>
                  <a:lnTo>
                    <a:pt x="327723" y="470198"/>
                  </a:lnTo>
                  <a:lnTo>
                    <a:pt x="386377" y="425521"/>
                  </a:lnTo>
                  <a:lnTo>
                    <a:pt x="415485" y="391666"/>
                  </a:lnTo>
                  <a:lnTo>
                    <a:pt x="446281" y="338305"/>
                  </a:lnTo>
                  <a:lnTo>
                    <a:pt x="456630" y="291085"/>
                  </a:lnTo>
                  <a:lnTo>
                    <a:pt x="459697" y="240049"/>
                  </a:lnTo>
                  <a:lnTo>
                    <a:pt x="455017" y="187883"/>
                  </a:lnTo>
                  <a:lnTo>
                    <a:pt x="440615" y="126259"/>
                  </a:lnTo>
                  <a:lnTo>
                    <a:pt x="402110" y="66078"/>
                  </a:lnTo>
                  <a:lnTo>
                    <a:pt x="390757" y="55870"/>
                  </a:lnTo>
                  <a:lnTo>
                    <a:pt x="376760" y="4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93760" y="3492126"/>
              <a:ext cx="594236" cy="484945"/>
            </a:xfrm>
            <a:custGeom>
              <a:avLst/>
              <a:gdLst/>
              <a:ahLst/>
              <a:cxnLst/>
              <a:rect l="0" t="0" r="0" b="0"/>
              <a:pathLst>
                <a:path w="594236" h="484945">
                  <a:moveTo>
                    <a:pt x="333909" y="55977"/>
                  </a:moveTo>
                  <a:lnTo>
                    <a:pt x="328319" y="39210"/>
                  </a:lnTo>
                  <a:lnTo>
                    <a:pt x="316217" y="24738"/>
                  </a:lnTo>
                  <a:lnTo>
                    <a:pt x="289672" y="6557"/>
                  </a:lnTo>
                  <a:lnTo>
                    <a:pt x="279851" y="1973"/>
                  </a:lnTo>
                  <a:lnTo>
                    <a:pt x="256461" y="0"/>
                  </a:lnTo>
                  <a:lnTo>
                    <a:pt x="196761" y="11301"/>
                  </a:lnTo>
                  <a:lnTo>
                    <a:pt x="158481" y="23503"/>
                  </a:lnTo>
                  <a:lnTo>
                    <a:pt x="102750" y="67775"/>
                  </a:lnTo>
                  <a:lnTo>
                    <a:pt x="52820" y="122435"/>
                  </a:lnTo>
                  <a:lnTo>
                    <a:pt x="16132" y="182536"/>
                  </a:lnTo>
                  <a:lnTo>
                    <a:pt x="3186" y="223197"/>
                  </a:lnTo>
                  <a:lnTo>
                    <a:pt x="0" y="269431"/>
                  </a:lnTo>
                  <a:lnTo>
                    <a:pt x="7115" y="307566"/>
                  </a:lnTo>
                  <a:lnTo>
                    <a:pt x="24691" y="346811"/>
                  </a:lnTo>
                  <a:lnTo>
                    <a:pt x="61478" y="388987"/>
                  </a:lnTo>
                  <a:lnTo>
                    <a:pt x="121359" y="434661"/>
                  </a:lnTo>
                  <a:lnTo>
                    <a:pt x="179099" y="463012"/>
                  </a:lnTo>
                  <a:lnTo>
                    <a:pt x="227078" y="478527"/>
                  </a:lnTo>
                  <a:lnTo>
                    <a:pt x="283927" y="484944"/>
                  </a:lnTo>
                  <a:lnTo>
                    <a:pt x="339636" y="481256"/>
                  </a:lnTo>
                  <a:lnTo>
                    <a:pt x="393187" y="472754"/>
                  </a:lnTo>
                  <a:lnTo>
                    <a:pt x="454108" y="452165"/>
                  </a:lnTo>
                  <a:lnTo>
                    <a:pt x="490016" y="437099"/>
                  </a:lnTo>
                  <a:lnTo>
                    <a:pt x="544239" y="391779"/>
                  </a:lnTo>
                  <a:lnTo>
                    <a:pt x="570404" y="355386"/>
                  </a:lnTo>
                  <a:lnTo>
                    <a:pt x="587385" y="314967"/>
                  </a:lnTo>
                  <a:lnTo>
                    <a:pt x="594235" y="273355"/>
                  </a:lnTo>
                  <a:lnTo>
                    <a:pt x="590677" y="231390"/>
                  </a:lnTo>
                  <a:lnTo>
                    <a:pt x="579049" y="206468"/>
                  </a:lnTo>
                  <a:lnTo>
                    <a:pt x="552771" y="175826"/>
                  </a:lnTo>
                  <a:lnTo>
                    <a:pt x="531786" y="160716"/>
                  </a:lnTo>
                  <a:lnTo>
                    <a:pt x="493664" y="146803"/>
                  </a:lnTo>
                  <a:lnTo>
                    <a:pt x="439193" y="140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929872" y="4407691"/>
            <a:ext cx="1725535" cy="487954"/>
            <a:chOff x="4929872" y="4407691"/>
            <a:chExt cx="1725535" cy="487954"/>
          </a:xfrm>
        </p:grpSpPr>
        <p:sp>
          <p:nvSpPr>
            <p:cNvPr id="53" name="Freeform 52"/>
            <p:cNvSpPr/>
            <p:nvPr/>
          </p:nvSpPr>
          <p:spPr>
            <a:xfrm>
              <a:off x="4929872" y="4407691"/>
              <a:ext cx="271206" cy="487954"/>
            </a:xfrm>
            <a:custGeom>
              <a:avLst/>
              <a:gdLst/>
              <a:ahLst/>
              <a:cxnLst/>
              <a:rect l="0" t="0" r="0" b="0"/>
              <a:pathLst>
                <a:path w="271206" h="487954">
                  <a:moveTo>
                    <a:pt x="60635" y="24806"/>
                  </a:moveTo>
                  <a:lnTo>
                    <a:pt x="31954" y="78681"/>
                  </a:lnTo>
                  <a:lnTo>
                    <a:pt x="6021" y="130253"/>
                  </a:lnTo>
                  <a:lnTo>
                    <a:pt x="3169" y="132539"/>
                  </a:lnTo>
                  <a:lnTo>
                    <a:pt x="1267" y="129383"/>
                  </a:lnTo>
                  <a:lnTo>
                    <a:pt x="0" y="122600"/>
                  </a:lnTo>
                  <a:lnTo>
                    <a:pt x="3805" y="96286"/>
                  </a:lnTo>
                  <a:lnTo>
                    <a:pt x="36934" y="35140"/>
                  </a:lnTo>
                  <a:lnTo>
                    <a:pt x="53611" y="20430"/>
                  </a:lnTo>
                  <a:lnTo>
                    <a:pt x="92913" y="1455"/>
                  </a:lnTo>
                  <a:lnTo>
                    <a:pt x="113586" y="0"/>
                  </a:lnTo>
                  <a:lnTo>
                    <a:pt x="124011" y="1249"/>
                  </a:lnTo>
                  <a:lnTo>
                    <a:pt x="144954" y="11997"/>
                  </a:lnTo>
                  <a:lnTo>
                    <a:pt x="173356" y="37778"/>
                  </a:lnTo>
                  <a:lnTo>
                    <a:pt x="187942" y="59817"/>
                  </a:lnTo>
                  <a:lnTo>
                    <a:pt x="206839" y="115386"/>
                  </a:lnTo>
                  <a:lnTo>
                    <a:pt x="221836" y="172030"/>
                  </a:lnTo>
                  <a:lnTo>
                    <a:pt x="221352" y="227915"/>
                  </a:lnTo>
                  <a:lnTo>
                    <a:pt x="219390" y="288928"/>
                  </a:lnTo>
                  <a:lnTo>
                    <a:pt x="210321" y="347210"/>
                  </a:lnTo>
                  <a:lnTo>
                    <a:pt x="194145" y="398756"/>
                  </a:lnTo>
                  <a:lnTo>
                    <a:pt x="180804" y="428482"/>
                  </a:lnTo>
                  <a:lnTo>
                    <a:pt x="152393" y="463779"/>
                  </a:lnTo>
                  <a:lnTo>
                    <a:pt x="127933" y="481558"/>
                  </a:lnTo>
                  <a:lnTo>
                    <a:pt x="101464" y="487900"/>
                  </a:lnTo>
                  <a:lnTo>
                    <a:pt x="87854" y="487953"/>
                  </a:lnTo>
                  <a:lnTo>
                    <a:pt x="76442" y="484479"/>
                  </a:lnTo>
                  <a:lnTo>
                    <a:pt x="57522" y="471261"/>
                  </a:lnTo>
                  <a:lnTo>
                    <a:pt x="44434" y="450568"/>
                  </a:lnTo>
                  <a:lnTo>
                    <a:pt x="37057" y="426943"/>
                  </a:lnTo>
                  <a:lnTo>
                    <a:pt x="39481" y="393912"/>
                  </a:lnTo>
                  <a:lnTo>
                    <a:pt x="48778" y="363068"/>
                  </a:lnTo>
                  <a:lnTo>
                    <a:pt x="59655" y="346330"/>
                  </a:lnTo>
                  <a:lnTo>
                    <a:pt x="75408" y="334212"/>
                  </a:lnTo>
                  <a:lnTo>
                    <a:pt x="84521" y="329343"/>
                  </a:lnTo>
                  <a:lnTo>
                    <a:pt x="104007" y="327052"/>
                  </a:lnTo>
                  <a:lnTo>
                    <a:pt x="156727" y="338132"/>
                  </a:lnTo>
                  <a:lnTo>
                    <a:pt x="217121" y="354828"/>
                  </a:lnTo>
                  <a:lnTo>
                    <a:pt x="271205" y="382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22176" y="4611482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31688" y="5565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80062" y="4611482"/>
              <a:ext cx="168457" cy="94757"/>
            </a:xfrm>
            <a:custGeom>
              <a:avLst/>
              <a:gdLst/>
              <a:ahLst/>
              <a:cxnLst/>
              <a:rect l="0" t="0" r="0" b="0"/>
              <a:pathLst>
                <a:path w="168457" h="94757">
                  <a:moveTo>
                    <a:pt x="168456" y="94756"/>
                  </a:moveTo>
                  <a:lnTo>
                    <a:pt x="151688" y="89167"/>
                  </a:lnTo>
                  <a:lnTo>
                    <a:pt x="137217" y="77064"/>
                  </a:lnTo>
                  <a:lnTo>
                    <a:pt x="121816" y="62326"/>
                  </a:lnTo>
                  <a:lnTo>
                    <a:pt x="62773" y="27231"/>
                  </a:lnTo>
                  <a:lnTo>
                    <a:pt x="32637" y="91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86928" y="4453554"/>
              <a:ext cx="264194" cy="368499"/>
            </a:xfrm>
            <a:custGeom>
              <a:avLst/>
              <a:gdLst/>
              <a:ahLst/>
              <a:cxnLst/>
              <a:rect l="0" t="0" r="0" b="0"/>
              <a:pathLst>
                <a:path w="264194" h="368499">
                  <a:moveTo>
                    <a:pt x="182688" y="0"/>
                  </a:moveTo>
                  <a:lnTo>
                    <a:pt x="133137" y="14654"/>
                  </a:lnTo>
                  <a:lnTo>
                    <a:pt x="80137" y="12557"/>
                  </a:lnTo>
                  <a:lnTo>
                    <a:pt x="39739" y="13469"/>
                  </a:lnTo>
                  <a:lnTo>
                    <a:pt x="16210" y="21974"/>
                  </a:lnTo>
                  <a:lnTo>
                    <a:pt x="8532" y="31027"/>
                  </a:lnTo>
                  <a:lnTo>
                    <a:pt x="0" y="56684"/>
                  </a:lnTo>
                  <a:lnTo>
                    <a:pt x="787" y="92834"/>
                  </a:lnTo>
                  <a:lnTo>
                    <a:pt x="14773" y="147146"/>
                  </a:lnTo>
                  <a:lnTo>
                    <a:pt x="18102" y="157759"/>
                  </a:lnTo>
                  <a:lnTo>
                    <a:pt x="23831" y="162494"/>
                  </a:lnTo>
                  <a:lnTo>
                    <a:pt x="31160" y="163312"/>
                  </a:lnTo>
                  <a:lnTo>
                    <a:pt x="47492" y="157981"/>
                  </a:lnTo>
                  <a:lnTo>
                    <a:pt x="83280" y="138614"/>
                  </a:lnTo>
                  <a:lnTo>
                    <a:pt x="141132" y="121892"/>
                  </a:lnTo>
                  <a:lnTo>
                    <a:pt x="166948" y="123585"/>
                  </a:lnTo>
                  <a:lnTo>
                    <a:pt x="187781" y="131356"/>
                  </a:lnTo>
                  <a:lnTo>
                    <a:pt x="220219" y="155408"/>
                  </a:lnTo>
                  <a:lnTo>
                    <a:pt x="247987" y="191095"/>
                  </a:lnTo>
                  <a:lnTo>
                    <a:pt x="257724" y="211273"/>
                  </a:lnTo>
                  <a:lnTo>
                    <a:pt x="264193" y="253542"/>
                  </a:lnTo>
                  <a:lnTo>
                    <a:pt x="260520" y="297522"/>
                  </a:lnTo>
                  <a:lnTo>
                    <a:pt x="251985" y="319795"/>
                  </a:lnTo>
                  <a:lnTo>
                    <a:pt x="239224" y="337493"/>
                  </a:lnTo>
                  <a:lnTo>
                    <a:pt x="221853" y="353158"/>
                  </a:lnTo>
                  <a:lnTo>
                    <a:pt x="199315" y="361680"/>
                  </a:lnTo>
                  <a:lnTo>
                    <a:pt x="14057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11772" y="4548311"/>
              <a:ext cx="105286" cy="147399"/>
            </a:xfrm>
            <a:custGeom>
              <a:avLst/>
              <a:gdLst/>
              <a:ahLst/>
              <a:cxnLst/>
              <a:rect l="0" t="0" r="0" b="0"/>
              <a:pathLst>
                <a:path w="105286" h="147399">
                  <a:moveTo>
                    <a:pt x="105285" y="0"/>
                  </a:moveTo>
                  <a:lnTo>
                    <a:pt x="62623" y="55659"/>
                  </a:lnTo>
                  <a:lnTo>
                    <a:pt x="29342" y="116078"/>
                  </a:lnTo>
                  <a:lnTo>
                    <a:pt x="17720" y="133478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69658" y="4579896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126342"/>
                  </a:moveTo>
                  <a:lnTo>
                    <a:pt x="102268" y="83680"/>
                  </a:lnTo>
                  <a:lnTo>
                    <a:pt x="44968" y="337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00980" y="4485140"/>
              <a:ext cx="37176" cy="263213"/>
            </a:xfrm>
            <a:custGeom>
              <a:avLst/>
              <a:gdLst/>
              <a:ahLst/>
              <a:cxnLst/>
              <a:rect l="0" t="0" r="0" b="0"/>
              <a:pathLst>
                <a:path w="37176" h="263213">
                  <a:moveTo>
                    <a:pt x="5590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9" y="110956"/>
                  </a:lnTo>
                  <a:lnTo>
                    <a:pt x="22175" y="162077"/>
                  </a:lnTo>
                  <a:lnTo>
                    <a:pt x="28883" y="225514"/>
                  </a:lnTo>
                  <a:lnTo>
                    <a:pt x="3717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11855" y="4519764"/>
              <a:ext cx="243552" cy="239117"/>
            </a:xfrm>
            <a:custGeom>
              <a:avLst/>
              <a:gdLst/>
              <a:ahLst/>
              <a:cxnLst/>
              <a:rect l="0" t="0" r="0" b="0"/>
              <a:pathLst>
                <a:path w="243552" h="239117">
                  <a:moveTo>
                    <a:pt x="0" y="28547"/>
                  </a:moveTo>
                  <a:lnTo>
                    <a:pt x="53875" y="10588"/>
                  </a:lnTo>
                  <a:lnTo>
                    <a:pt x="98119" y="0"/>
                  </a:lnTo>
                  <a:lnTo>
                    <a:pt x="134747" y="981"/>
                  </a:lnTo>
                  <a:lnTo>
                    <a:pt x="145984" y="3150"/>
                  </a:lnTo>
                  <a:lnTo>
                    <a:pt x="152304" y="8106"/>
                  </a:lnTo>
                  <a:lnTo>
                    <a:pt x="155349" y="14920"/>
                  </a:lnTo>
                  <a:lnTo>
                    <a:pt x="156208" y="22971"/>
                  </a:lnTo>
                  <a:lnTo>
                    <a:pt x="150924" y="38157"/>
                  </a:lnTo>
                  <a:lnTo>
                    <a:pt x="139607" y="52705"/>
                  </a:lnTo>
                  <a:lnTo>
                    <a:pt x="122878" y="66970"/>
                  </a:lnTo>
                  <a:lnTo>
                    <a:pt x="120523" y="72880"/>
                  </a:lnTo>
                  <a:lnTo>
                    <a:pt x="122463" y="77989"/>
                  </a:lnTo>
                  <a:lnTo>
                    <a:pt x="127265" y="82565"/>
                  </a:lnTo>
                  <a:lnTo>
                    <a:pt x="181416" y="101965"/>
                  </a:lnTo>
                  <a:lnTo>
                    <a:pt x="205801" y="110310"/>
                  </a:lnTo>
                  <a:lnTo>
                    <a:pt x="224438" y="121818"/>
                  </a:lnTo>
                  <a:lnTo>
                    <a:pt x="237401" y="137850"/>
                  </a:lnTo>
                  <a:lnTo>
                    <a:pt x="242495" y="147039"/>
                  </a:lnTo>
                  <a:lnTo>
                    <a:pt x="243551" y="156675"/>
                  </a:lnTo>
                  <a:lnTo>
                    <a:pt x="238486" y="176740"/>
                  </a:lnTo>
                  <a:lnTo>
                    <a:pt x="222198" y="194236"/>
                  </a:lnTo>
                  <a:lnTo>
                    <a:pt x="186719" y="214120"/>
                  </a:lnTo>
                  <a:lnTo>
                    <a:pt x="127219" y="231319"/>
                  </a:lnTo>
                  <a:lnTo>
                    <a:pt x="73699" y="2391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706045" y="4421969"/>
            <a:ext cx="503263" cy="744754"/>
          </a:xfrm>
          <a:custGeom>
            <a:avLst/>
            <a:gdLst/>
            <a:ahLst/>
            <a:cxnLst/>
            <a:rect l="0" t="0" r="0" b="0"/>
            <a:pathLst>
              <a:path w="503263" h="744754">
                <a:moveTo>
                  <a:pt x="388918" y="52642"/>
                </a:moveTo>
                <a:lnTo>
                  <a:pt x="377740" y="41464"/>
                </a:lnTo>
                <a:lnTo>
                  <a:pt x="359774" y="35975"/>
                </a:lnTo>
                <a:lnTo>
                  <a:pt x="296606" y="33333"/>
                </a:lnTo>
                <a:lnTo>
                  <a:pt x="241309" y="46272"/>
                </a:lnTo>
                <a:lnTo>
                  <a:pt x="179707" y="77756"/>
                </a:lnTo>
                <a:lnTo>
                  <a:pt x="116467" y="126606"/>
                </a:lnTo>
                <a:lnTo>
                  <a:pt x="71616" y="175697"/>
                </a:lnTo>
                <a:lnTo>
                  <a:pt x="40239" y="234920"/>
                </a:lnTo>
                <a:lnTo>
                  <a:pt x="17672" y="293845"/>
                </a:lnTo>
                <a:lnTo>
                  <a:pt x="6608" y="342868"/>
                </a:lnTo>
                <a:lnTo>
                  <a:pt x="1510" y="401847"/>
                </a:lnTo>
                <a:lnTo>
                  <a:pt x="0" y="452598"/>
                </a:lnTo>
                <a:lnTo>
                  <a:pt x="7895" y="505603"/>
                </a:lnTo>
                <a:lnTo>
                  <a:pt x="17359" y="553140"/>
                </a:lnTo>
                <a:lnTo>
                  <a:pt x="28742" y="603100"/>
                </a:lnTo>
                <a:lnTo>
                  <a:pt x="47583" y="646889"/>
                </a:lnTo>
                <a:lnTo>
                  <a:pt x="76042" y="681441"/>
                </a:lnTo>
                <a:lnTo>
                  <a:pt x="129420" y="722111"/>
                </a:lnTo>
                <a:lnTo>
                  <a:pt x="163981" y="738174"/>
                </a:lnTo>
                <a:lnTo>
                  <a:pt x="203857" y="744753"/>
                </a:lnTo>
                <a:lnTo>
                  <a:pt x="245308" y="741113"/>
                </a:lnTo>
                <a:lnTo>
                  <a:pt x="301236" y="720997"/>
                </a:lnTo>
                <a:lnTo>
                  <a:pt x="357344" y="691374"/>
                </a:lnTo>
                <a:lnTo>
                  <a:pt x="413487" y="646484"/>
                </a:lnTo>
                <a:lnTo>
                  <a:pt x="458892" y="585322"/>
                </a:lnTo>
                <a:lnTo>
                  <a:pt x="481552" y="530086"/>
                </a:lnTo>
                <a:lnTo>
                  <a:pt x="497294" y="479445"/>
                </a:lnTo>
                <a:lnTo>
                  <a:pt x="503262" y="424381"/>
                </a:lnTo>
                <a:lnTo>
                  <a:pt x="501322" y="365324"/>
                </a:lnTo>
                <a:lnTo>
                  <a:pt x="490020" y="303270"/>
                </a:lnTo>
                <a:lnTo>
                  <a:pt x="473058" y="240151"/>
                </a:lnTo>
                <a:lnTo>
                  <a:pt x="453502" y="185607"/>
                </a:lnTo>
                <a:lnTo>
                  <a:pt x="428561" y="127214"/>
                </a:lnTo>
                <a:lnTo>
                  <a:pt x="388376" y="74984"/>
                </a:lnTo>
                <a:lnTo>
                  <a:pt x="345115" y="35726"/>
                </a:lnTo>
                <a:lnTo>
                  <a:pt x="28363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4645279" y="4253513"/>
            <a:ext cx="709657" cy="744931"/>
          </a:xfrm>
          <a:custGeom>
            <a:avLst/>
            <a:gdLst/>
            <a:ahLst/>
            <a:cxnLst/>
            <a:rect l="0" t="0" r="0" b="0"/>
            <a:pathLst>
              <a:path w="709657" h="744931">
                <a:moveTo>
                  <a:pt x="229415" y="0"/>
                </a:moveTo>
                <a:lnTo>
                  <a:pt x="198133" y="9575"/>
                </a:lnTo>
                <a:lnTo>
                  <a:pt x="145305" y="53391"/>
                </a:lnTo>
                <a:lnTo>
                  <a:pt x="101052" y="99193"/>
                </a:lnTo>
                <a:lnTo>
                  <a:pt x="68200" y="159487"/>
                </a:lnTo>
                <a:lnTo>
                  <a:pt x="47412" y="219686"/>
                </a:lnTo>
                <a:lnTo>
                  <a:pt x="21105" y="273554"/>
                </a:lnTo>
                <a:lnTo>
                  <a:pt x="5254" y="332585"/>
                </a:lnTo>
                <a:lnTo>
                  <a:pt x="0" y="380213"/>
                </a:lnTo>
                <a:lnTo>
                  <a:pt x="4033" y="435139"/>
                </a:lnTo>
                <a:lnTo>
                  <a:pt x="17046" y="494875"/>
                </a:lnTo>
                <a:lnTo>
                  <a:pt x="33260" y="547102"/>
                </a:lnTo>
                <a:lnTo>
                  <a:pt x="59117" y="609216"/>
                </a:lnTo>
                <a:lnTo>
                  <a:pt x="99710" y="659043"/>
                </a:lnTo>
                <a:lnTo>
                  <a:pt x="161934" y="701834"/>
                </a:lnTo>
                <a:lnTo>
                  <a:pt x="218319" y="725533"/>
                </a:lnTo>
                <a:lnTo>
                  <a:pt x="274964" y="742721"/>
                </a:lnTo>
                <a:lnTo>
                  <a:pt x="328309" y="744930"/>
                </a:lnTo>
                <a:lnTo>
                  <a:pt x="388568" y="738696"/>
                </a:lnTo>
                <a:lnTo>
                  <a:pt x="447367" y="729440"/>
                </a:lnTo>
                <a:lnTo>
                  <a:pt x="500454" y="715832"/>
                </a:lnTo>
                <a:lnTo>
                  <a:pt x="521843" y="707702"/>
                </a:lnTo>
                <a:lnTo>
                  <a:pt x="584845" y="663019"/>
                </a:lnTo>
                <a:lnTo>
                  <a:pt x="632394" y="609704"/>
                </a:lnTo>
                <a:lnTo>
                  <a:pt x="655702" y="578786"/>
                </a:lnTo>
                <a:lnTo>
                  <a:pt x="686328" y="522878"/>
                </a:lnTo>
                <a:lnTo>
                  <a:pt x="704568" y="468442"/>
                </a:lnTo>
                <a:lnTo>
                  <a:pt x="709656" y="424225"/>
                </a:lnTo>
                <a:lnTo>
                  <a:pt x="708798" y="380397"/>
                </a:lnTo>
                <a:lnTo>
                  <a:pt x="701737" y="322500"/>
                </a:lnTo>
                <a:lnTo>
                  <a:pt x="689116" y="278829"/>
                </a:lnTo>
                <a:lnTo>
                  <a:pt x="657106" y="221768"/>
                </a:lnTo>
                <a:lnTo>
                  <a:pt x="622417" y="174133"/>
                </a:lnTo>
                <a:lnTo>
                  <a:pt x="572804" y="137156"/>
                </a:lnTo>
                <a:lnTo>
                  <a:pt x="513368" y="110218"/>
                </a:lnTo>
                <a:lnTo>
                  <a:pt x="460286" y="98157"/>
                </a:lnTo>
                <a:lnTo>
                  <a:pt x="404741" y="89838"/>
                </a:lnTo>
                <a:lnTo>
                  <a:pt x="346152" y="85336"/>
                </a:lnTo>
                <a:lnTo>
                  <a:pt x="324171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2573193" y="4800994"/>
            <a:ext cx="2077128" cy="884393"/>
            <a:chOff x="2573193" y="4800994"/>
            <a:chExt cx="2077128" cy="884393"/>
          </a:xfrm>
        </p:grpSpPr>
        <p:sp>
          <p:nvSpPr>
            <p:cNvPr id="64" name="Freeform 63"/>
            <p:cNvSpPr/>
            <p:nvPr/>
          </p:nvSpPr>
          <p:spPr>
            <a:xfrm>
              <a:off x="2811504" y="5051961"/>
              <a:ext cx="283875" cy="496449"/>
            </a:xfrm>
            <a:custGeom>
              <a:avLst/>
              <a:gdLst/>
              <a:ahLst/>
              <a:cxnLst/>
              <a:rect l="0" t="0" r="0" b="0"/>
              <a:pathLst>
                <a:path w="283875" h="496449">
                  <a:moveTo>
                    <a:pt x="283874" y="33303"/>
                  </a:moveTo>
                  <a:lnTo>
                    <a:pt x="264723" y="16492"/>
                  </a:lnTo>
                  <a:lnTo>
                    <a:pt x="243387" y="3994"/>
                  </a:lnTo>
                  <a:lnTo>
                    <a:pt x="215187" y="0"/>
                  </a:lnTo>
                  <a:lnTo>
                    <a:pt x="184326" y="3294"/>
                  </a:lnTo>
                  <a:lnTo>
                    <a:pt x="141814" y="19472"/>
                  </a:lnTo>
                  <a:lnTo>
                    <a:pt x="90125" y="60250"/>
                  </a:lnTo>
                  <a:lnTo>
                    <a:pt x="41161" y="122351"/>
                  </a:lnTo>
                  <a:lnTo>
                    <a:pt x="23923" y="153598"/>
                  </a:lnTo>
                  <a:lnTo>
                    <a:pt x="9737" y="208667"/>
                  </a:lnTo>
                  <a:lnTo>
                    <a:pt x="1606" y="259275"/>
                  </a:lnTo>
                  <a:lnTo>
                    <a:pt x="0" y="314332"/>
                  </a:lnTo>
                  <a:lnTo>
                    <a:pt x="2802" y="367148"/>
                  </a:lnTo>
                  <a:lnTo>
                    <a:pt x="14274" y="422902"/>
                  </a:lnTo>
                  <a:lnTo>
                    <a:pt x="29947" y="461865"/>
                  </a:lnTo>
                  <a:lnTo>
                    <a:pt x="54998" y="490047"/>
                  </a:lnTo>
                  <a:lnTo>
                    <a:pt x="64610" y="494557"/>
                  </a:lnTo>
                  <a:lnTo>
                    <a:pt x="84648" y="496448"/>
                  </a:lnTo>
                  <a:lnTo>
                    <a:pt x="115659" y="490935"/>
                  </a:lnTo>
                  <a:lnTo>
                    <a:pt x="141486" y="476304"/>
                  </a:lnTo>
                  <a:lnTo>
                    <a:pt x="163956" y="457151"/>
                  </a:lnTo>
                  <a:lnTo>
                    <a:pt x="191339" y="414077"/>
                  </a:lnTo>
                  <a:lnTo>
                    <a:pt x="204074" y="378922"/>
                  </a:lnTo>
                  <a:lnTo>
                    <a:pt x="207463" y="348738"/>
                  </a:lnTo>
                  <a:lnTo>
                    <a:pt x="202730" y="322065"/>
                  </a:lnTo>
                  <a:lnTo>
                    <a:pt x="198193" y="310039"/>
                  </a:lnTo>
                  <a:lnTo>
                    <a:pt x="183792" y="293557"/>
                  </a:lnTo>
                  <a:lnTo>
                    <a:pt x="145951" y="273444"/>
                  </a:lnTo>
                  <a:lnTo>
                    <a:pt x="145132" y="271776"/>
                  </a:lnTo>
                  <a:lnTo>
                    <a:pt x="208503" y="274981"/>
                  </a:lnTo>
                  <a:lnTo>
                    <a:pt x="253822" y="275364"/>
                  </a:lnTo>
                  <a:lnTo>
                    <a:pt x="273345" y="275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70327" y="5152423"/>
              <a:ext cx="209321" cy="329981"/>
            </a:xfrm>
            <a:custGeom>
              <a:avLst/>
              <a:gdLst/>
              <a:ahLst/>
              <a:cxnLst/>
              <a:rect l="0" t="0" r="0" b="0"/>
              <a:pathLst>
                <a:path w="209321" h="329981">
                  <a:moveTo>
                    <a:pt x="209320" y="48654"/>
                  </a:moveTo>
                  <a:lnTo>
                    <a:pt x="203731" y="31887"/>
                  </a:lnTo>
                  <a:lnTo>
                    <a:pt x="191628" y="17416"/>
                  </a:lnTo>
                  <a:lnTo>
                    <a:pt x="183488" y="10281"/>
                  </a:lnTo>
                  <a:lnTo>
                    <a:pt x="161964" y="2354"/>
                  </a:lnTo>
                  <a:lnTo>
                    <a:pt x="137970" y="0"/>
                  </a:lnTo>
                  <a:lnTo>
                    <a:pt x="83288" y="11037"/>
                  </a:lnTo>
                  <a:lnTo>
                    <a:pt x="57074" y="26460"/>
                  </a:lnTo>
                  <a:lnTo>
                    <a:pt x="20093" y="62615"/>
                  </a:lnTo>
                  <a:lnTo>
                    <a:pt x="12979" y="71999"/>
                  </a:lnTo>
                  <a:lnTo>
                    <a:pt x="5074" y="94905"/>
                  </a:lnTo>
                  <a:lnTo>
                    <a:pt x="0" y="147737"/>
                  </a:lnTo>
                  <a:lnTo>
                    <a:pt x="1337" y="210469"/>
                  </a:lnTo>
                  <a:lnTo>
                    <a:pt x="21705" y="266015"/>
                  </a:lnTo>
                  <a:lnTo>
                    <a:pt x="48258" y="305539"/>
                  </a:lnTo>
                  <a:lnTo>
                    <a:pt x="74641" y="322990"/>
                  </a:lnTo>
                  <a:lnTo>
                    <a:pt x="110274" y="329980"/>
                  </a:lnTo>
                  <a:lnTo>
                    <a:pt x="155830" y="323937"/>
                  </a:lnTo>
                  <a:lnTo>
                    <a:pt x="184503" y="314793"/>
                  </a:lnTo>
                  <a:lnTo>
                    <a:pt x="198792" y="301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01307" y="5109411"/>
              <a:ext cx="183668" cy="380647"/>
            </a:xfrm>
            <a:custGeom>
              <a:avLst/>
              <a:gdLst/>
              <a:ahLst/>
              <a:cxnLst/>
              <a:rect l="0" t="0" r="0" b="0"/>
              <a:pathLst>
                <a:path w="183668" h="380647">
                  <a:moveTo>
                    <a:pt x="25739" y="144309"/>
                  </a:moveTo>
                  <a:lnTo>
                    <a:pt x="28859" y="201573"/>
                  </a:lnTo>
                  <a:lnTo>
                    <a:pt x="37192" y="250964"/>
                  </a:lnTo>
                  <a:lnTo>
                    <a:pt x="43951" y="305762"/>
                  </a:lnTo>
                  <a:lnTo>
                    <a:pt x="49073" y="360213"/>
                  </a:lnTo>
                  <a:lnTo>
                    <a:pt x="53657" y="380646"/>
                  </a:lnTo>
                  <a:lnTo>
                    <a:pt x="54880" y="377906"/>
                  </a:lnTo>
                  <a:lnTo>
                    <a:pt x="55833" y="315884"/>
                  </a:lnTo>
                  <a:lnTo>
                    <a:pt x="48824" y="267156"/>
                  </a:lnTo>
                  <a:lnTo>
                    <a:pt x="35975" y="205056"/>
                  </a:lnTo>
                  <a:lnTo>
                    <a:pt x="22172" y="147990"/>
                  </a:lnTo>
                  <a:lnTo>
                    <a:pt x="4675" y="92151"/>
                  </a:lnTo>
                  <a:lnTo>
                    <a:pt x="0" y="70825"/>
                  </a:lnTo>
                  <a:lnTo>
                    <a:pt x="1821" y="49648"/>
                  </a:lnTo>
                  <a:lnTo>
                    <a:pt x="9650" y="31658"/>
                  </a:lnTo>
                  <a:lnTo>
                    <a:pt x="15013" y="23584"/>
                  </a:lnTo>
                  <a:lnTo>
                    <a:pt x="30331" y="11495"/>
                  </a:lnTo>
                  <a:lnTo>
                    <a:pt x="50007" y="3392"/>
                  </a:lnTo>
                  <a:lnTo>
                    <a:pt x="87392" y="0"/>
                  </a:lnTo>
                  <a:lnTo>
                    <a:pt x="141946" y="5623"/>
                  </a:lnTo>
                  <a:lnTo>
                    <a:pt x="183667" y="7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27046" y="528530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5589"/>
                  </a:lnTo>
                  <a:lnTo>
                    <a:pt x="26971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32373" y="523266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21844" y="5332359"/>
              <a:ext cx="105286" cy="26647"/>
            </a:xfrm>
            <a:custGeom>
              <a:avLst/>
              <a:gdLst/>
              <a:ahLst/>
              <a:cxnLst/>
              <a:rect l="0" t="0" r="0" b="0"/>
              <a:pathLst>
                <a:path w="105286" h="26647">
                  <a:moveTo>
                    <a:pt x="105285" y="5589"/>
                  </a:moveTo>
                  <a:lnTo>
                    <a:pt x="88518" y="0"/>
                  </a:lnTo>
                  <a:lnTo>
                    <a:pt x="70927" y="375"/>
                  </a:lnTo>
                  <a:lnTo>
                    <a:pt x="38173" y="1028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19563" y="5052773"/>
              <a:ext cx="276064" cy="465024"/>
            </a:xfrm>
            <a:custGeom>
              <a:avLst/>
              <a:gdLst/>
              <a:ahLst/>
              <a:cxnLst/>
              <a:rect l="0" t="0" r="0" b="0"/>
              <a:pathLst>
                <a:path w="276064" h="465024">
                  <a:moveTo>
                    <a:pt x="54965" y="53548"/>
                  </a:moveTo>
                  <a:lnTo>
                    <a:pt x="39347" y="100404"/>
                  </a:lnTo>
                  <a:lnTo>
                    <a:pt x="58824" y="41972"/>
                  </a:lnTo>
                  <a:lnTo>
                    <a:pt x="74696" y="16713"/>
                  </a:lnTo>
                  <a:lnTo>
                    <a:pt x="90641" y="4811"/>
                  </a:lnTo>
                  <a:lnTo>
                    <a:pt x="99806" y="0"/>
                  </a:lnTo>
                  <a:lnTo>
                    <a:pt x="109426" y="302"/>
                  </a:lnTo>
                  <a:lnTo>
                    <a:pt x="129472" y="9996"/>
                  </a:lnTo>
                  <a:lnTo>
                    <a:pt x="154900" y="35184"/>
                  </a:lnTo>
                  <a:lnTo>
                    <a:pt x="189628" y="90309"/>
                  </a:lnTo>
                  <a:lnTo>
                    <a:pt x="208254" y="145081"/>
                  </a:lnTo>
                  <a:lnTo>
                    <a:pt x="218407" y="196222"/>
                  </a:lnTo>
                  <a:lnTo>
                    <a:pt x="220766" y="254139"/>
                  </a:lnTo>
                  <a:lnTo>
                    <a:pt x="213406" y="307695"/>
                  </a:lnTo>
                  <a:lnTo>
                    <a:pt x="193670" y="365186"/>
                  </a:lnTo>
                  <a:lnTo>
                    <a:pt x="183292" y="388585"/>
                  </a:lnTo>
                  <a:lnTo>
                    <a:pt x="143657" y="437266"/>
                  </a:lnTo>
                  <a:lnTo>
                    <a:pt x="116339" y="459961"/>
                  </a:lnTo>
                  <a:lnTo>
                    <a:pt x="93161" y="465023"/>
                  </a:lnTo>
                  <a:lnTo>
                    <a:pt x="40153" y="458741"/>
                  </a:lnTo>
                  <a:lnTo>
                    <a:pt x="29883" y="453528"/>
                  </a:lnTo>
                  <a:lnTo>
                    <a:pt x="15351" y="438377"/>
                  </a:lnTo>
                  <a:lnTo>
                    <a:pt x="594" y="404528"/>
                  </a:lnTo>
                  <a:lnTo>
                    <a:pt x="0" y="393989"/>
                  </a:lnTo>
                  <a:lnTo>
                    <a:pt x="5580" y="376041"/>
                  </a:lnTo>
                  <a:lnTo>
                    <a:pt x="29396" y="338219"/>
                  </a:lnTo>
                  <a:lnTo>
                    <a:pt x="56748" y="315579"/>
                  </a:lnTo>
                  <a:lnTo>
                    <a:pt x="76814" y="305317"/>
                  </a:lnTo>
                  <a:lnTo>
                    <a:pt x="119021" y="298552"/>
                  </a:lnTo>
                  <a:lnTo>
                    <a:pt x="177279" y="304672"/>
                  </a:lnTo>
                  <a:lnTo>
                    <a:pt x="233847" y="320265"/>
                  </a:lnTo>
                  <a:lnTo>
                    <a:pt x="276063" y="337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73193" y="4800994"/>
              <a:ext cx="2077128" cy="884393"/>
            </a:xfrm>
            <a:custGeom>
              <a:avLst/>
              <a:gdLst/>
              <a:ahLst/>
              <a:cxnLst/>
              <a:rect l="0" t="0" r="0" b="0"/>
              <a:pathLst>
                <a:path w="2077128" h="884393">
                  <a:moveTo>
                    <a:pt x="869625" y="84229"/>
                  </a:moveTo>
                  <a:lnTo>
                    <a:pt x="809242" y="64442"/>
                  </a:lnTo>
                  <a:lnTo>
                    <a:pt x="757757" y="53020"/>
                  </a:lnTo>
                  <a:lnTo>
                    <a:pt x="709747" y="45346"/>
                  </a:lnTo>
                  <a:lnTo>
                    <a:pt x="646712" y="48342"/>
                  </a:lnTo>
                  <a:lnTo>
                    <a:pt x="597816" y="51369"/>
                  </a:lnTo>
                  <a:lnTo>
                    <a:pt x="537298" y="60797"/>
                  </a:lnTo>
                  <a:lnTo>
                    <a:pt x="480283" y="77044"/>
                  </a:lnTo>
                  <a:lnTo>
                    <a:pt x="423961" y="96847"/>
                  </a:lnTo>
                  <a:lnTo>
                    <a:pt x="368945" y="112024"/>
                  </a:lnTo>
                  <a:lnTo>
                    <a:pt x="306643" y="135404"/>
                  </a:lnTo>
                  <a:lnTo>
                    <a:pt x="246056" y="165606"/>
                  </a:lnTo>
                  <a:lnTo>
                    <a:pt x="220476" y="176548"/>
                  </a:lnTo>
                  <a:lnTo>
                    <a:pt x="164692" y="216576"/>
                  </a:lnTo>
                  <a:lnTo>
                    <a:pt x="101267" y="266663"/>
                  </a:lnTo>
                  <a:lnTo>
                    <a:pt x="54579" y="318407"/>
                  </a:lnTo>
                  <a:lnTo>
                    <a:pt x="19077" y="369695"/>
                  </a:lnTo>
                  <a:lnTo>
                    <a:pt x="6123" y="398276"/>
                  </a:lnTo>
                  <a:lnTo>
                    <a:pt x="0" y="448421"/>
                  </a:lnTo>
                  <a:lnTo>
                    <a:pt x="6245" y="506042"/>
                  </a:lnTo>
                  <a:lnTo>
                    <a:pt x="22393" y="559510"/>
                  </a:lnTo>
                  <a:lnTo>
                    <a:pt x="48811" y="613853"/>
                  </a:lnTo>
                  <a:lnTo>
                    <a:pt x="75819" y="643187"/>
                  </a:lnTo>
                  <a:lnTo>
                    <a:pt x="110338" y="667866"/>
                  </a:lnTo>
                  <a:lnTo>
                    <a:pt x="166303" y="702692"/>
                  </a:lnTo>
                  <a:lnTo>
                    <a:pt x="224369" y="729835"/>
                  </a:lnTo>
                  <a:lnTo>
                    <a:pt x="285221" y="756142"/>
                  </a:lnTo>
                  <a:lnTo>
                    <a:pt x="341193" y="775699"/>
                  </a:lnTo>
                  <a:lnTo>
                    <a:pt x="404242" y="797760"/>
                  </a:lnTo>
                  <a:lnTo>
                    <a:pt x="467692" y="813729"/>
                  </a:lnTo>
                  <a:lnTo>
                    <a:pt x="519167" y="824592"/>
                  </a:lnTo>
                  <a:lnTo>
                    <a:pt x="581727" y="837573"/>
                  </a:lnTo>
                  <a:lnTo>
                    <a:pt x="631984" y="842056"/>
                  </a:lnTo>
                  <a:lnTo>
                    <a:pt x="683919" y="849103"/>
                  </a:lnTo>
                  <a:lnTo>
                    <a:pt x="737522" y="852881"/>
                  </a:lnTo>
                  <a:lnTo>
                    <a:pt x="796169" y="860889"/>
                  </a:lnTo>
                  <a:lnTo>
                    <a:pt x="852280" y="869501"/>
                  </a:lnTo>
                  <a:lnTo>
                    <a:pt x="912839" y="873742"/>
                  </a:lnTo>
                  <a:lnTo>
                    <a:pt x="974066" y="880718"/>
                  </a:lnTo>
                  <a:lnTo>
                    <a:pt x="1030942" y="883305"/>
                  </a:lnTo>
                  <a:lnTo>
                    <a:pt x="1091728" y="884072"/>
                  </a:lnTo>
                  <a:lnTo>
                    <a:pt x="1154192" y="884299"/>
                  </a:lnTo>
                  <a:lnTo>
                    <a:pt x="1217154" y="884366"/>
                  </a:lnTo>
                  <a:lnTo>
                    <a:pt x="1280263" y="884386"/>
                  </a:lnTo>
                  <a:lnTo>
                    <a:pt x="1342245" y="884392"/>
                  </a:lnTo>
                  <a:lnTo>
                    <a:pt x="1399345" y="883224"/>
                  </a:lnTo>
                  <a:lnTo>
                    <a:pt x="1459027" y="877159"/>
                  </a:lnTo>
                  <a:lnTo>
                    <a:pt x="1515446" y="874841"/>
                  </a:lnTo>
                  <a:lnTo>
                    <a:pt x="1574926" y="872985"/>
                  </a:lnTo>
                  <a:lnTo>
                    <a:pt x="1630115" y="865546"/>
                  </a:lnTo>
                  <a:lnTo>
                    <a:pt x="1683511" y="855933"/>
                  </a:lnTo>
                  <a:lnTo>
                    <a:pt x="1735207" y="845676"/>
                  </a:lnTo>
                  <a:lnTo>
                    <a:pt x="1795190" y="828610"/>
                  </a:lnTo>
                  <a:lnTo>
                    <a:pt x="1852099" y="808644"/>
                  </a:lnTo>
                  <a:lnTo>
                    <a:pt x="1907231" y="783860"/>
                  </a:lnTo>
                  <a:lnTo>
                    <a:pt x="1963968" y="741824"/>
                  </a:lnTo>
                  <a:lnTo>
                    <a:pt x="2018641" y="683852"/>
                  </a:lnTo>
                  <a:lnTo>
                    <a:pt x="2057284" y="626499"/>
                  </a:lnTo>
                  <a:lnTo>
                    <a:pt x="2073033" y="579603"/>
                  </a:lnTo>
                  <a:lnTo>
                    <a:pt x="2077127" y="537972"/>
                  </a:lnTo>
                  <a:lnTo>
                    <a:pt x="2075827" y="492172"/>
                  </a:lnTo>
                  <a:lnTo>
                    <a:pt x="2068519" y="432828"/>
                  </a:lnTo>
                  <a:lnTo>
                    <a:pt x="2050978" y="370037"/>
                  </a:lnTo>
                  <a:lnTo>
                    <a:pt x="2013296" y="306632"/>
                  </a:lnTo>
                  <a:lnTo>
                    <a:pt x="1953111" y="244633"/>
                  </a:lnTo>
                  <a:lnTo>
                    <a:pt x="1890806" y="195046"/>
                  </a:lnTo>
                  <a:lnTo>
                    <a:pt x="1831000" y="164289"/>
                  </a:lnTo>
                  <a:lnTo>
                    <a:pt x="1769919" y="135355"/>
                  </a:lnTo>
                  <a:lnTo>
                    <a:pt x="1707854" y="112482"/>
                  </a:lnTo>
                  <a:lnTo>
                    <a:pt x="1646201" y="95485"/>
                  </a:lnTo>
                  <a:lnTo>
                    <a:pt x="1595341" y="84445"/>
                  </a:lnTo>
                  <a:lnTo>
                    <a:pt x="1540107" y="73764"/>
                  </a:lnTo>
                  <a:lnTo>
                    <a:pt x="1482407" y="63190"/>
                  </a:lnTo>
                  <a:lnTo>
                    <a:pt x="1425147" y="55768"/>
                  </a:lnTo>
                  <a:lnTo>
                    <a:pt x="1383246" y="52862"/>
                  </a:lnTo>
                  <a:lnTo>
                    <a:pt x="1337327" y="47671"/>
                  </a:lnTo>
                  <a:lnTo>
                    <a:pt x="1292742" y="41465"/>
                  </a:lnTo>
                  <a:lnTo>
                    <a:pt x="1248360" y="34806"/>
                  </a:lnTo>
                  <a:lnTo>
                    <a:pt x="1201339" y="27948"/>
                  </a:lnTo>
                  <a:lnTo>
                    <a:pt x="1156264" y="21001"/>
                  </a:lnTo>
                  <a:lnTo>
                    <a:pt x="1111664" y="14013"/>
                  </a:lnTo>
                  <a:lnTo>
                    <a:pt x="1064545" y="7008"/>
                  </a:lnTo>
                  <a:lnTo>
                    <a:pt x="1013188" y="3115"/>
                  </a:lnTo>
                  <a:lnTo>
                    <a:pt x="959168" y="1384"/>
                  </a:lnTo>
                  <a:lnTo>
                    <a:pt x="903963" y="616"/>
                  </a:lnTo>
                  <a:lnTo>
                    <a:pt x="841992" y="274"/>
                  </a:lnTo>
                  <a:lnTo>
                    <a:pt x="787154" y="122"/>
                  </a:lnTo>
                  <a:lnTo>
                    <a:pt x="7432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2013-10-28T14:04:50Z</dcterms:created>
  <dcterms:modified xsi:type="dcterms:W3CDTF">2013-10-28T14:05:04Z</dcterms:modified>
</cp:coreProperties>
</file>